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9"/>
  </p:notesMasterIdLst>
  <p:sldIdLst>
    <p:sldId id="256" r:id="rId2"/>
    <p:sldId id="257" r:id="rId3"/>
    <p:sldId id="259" r:id="rId4"/>
    <p:sldId id="305" r:id="rId5"/>
    <p:sldId id="306" r:id="rId6"/>
    <p:sldId id="307" r:id="rId7"/>
    <p:sldId id="258" r:id="rId8"/>
    <p:sldId id="260" r:id="rId9"/>
    <p:sldId id="313" r:id="rId10"/>
    <p:sldId id="312" r:id="rId11"/>
    <p:sldId id="337" r:id="rId12"/>
    <p:sldId id="308" r:id="rId13"/>
    <p:sldId id="314" r:id="rId14"/>
    <p:sldId id="315" r:id="rId15"/>
    <p:sldId id="309" r:id="rId16"/>
    <p:sldId id="317" r:id="rId17"/>
    <p:sldId id="318" r:id="rId18"/>
    <p:sldId id="311" r:id="rId19"/>
    <p:sldId id="320" r:id="rId20"/>
    <p:sldId id="263" r:id="rId21"/>
    <p:sldId id="273" r:id="rId22"/>
    <p:sldId id="316" r:id="rId23"/>
    <p:sldId id="332" r:id="rId24"/>
    <p:sldId id="333" r:id="rId25"/>
    <p:sldId id="334" r:id="rId26"/>
    <p:sldId id="335" r:id="rId27"/>
    <p:sldId id="336"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EC40D6-7DF0-465D-B2C9-2C3E471B4CD5}">
  <a:tblStyle styleId="{46EC40D6-7DF0-465D-B2C9-2C3E471B4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3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420FE-6D97-485C-9DC2-F4A1C987237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F11DF692-CFCA-4903-BE81-A29ED2C343C1}">
      <dgm:prSet phldrT="[Text]"/>
      <dgm:spPr/>
      <dgm:t>
        <a:bodyPr/>
        <a:lstStyle/>
        <a:p>
          <a:r>
            <a:rPr lang="en-US"/>
            <a:t>GIỚI THIỆU THÀNH VIÊN</a:t>
          </a:r>
        </a:p>
      </dgm:t>
    </dgm:pt>
    <dgm:pt modelId="{01183971-1C8C-4C23-BF15-23AD5E60164C}" type="parTrans" cxnId="{958B0001-9CD7-442F-A07B-46799A3E48F5}">
      <dgm:prSet/>
      <dgm:spPr/>
      <dgm:t>
        <a:bodyPr/>
        <a:lstStyle/>
        <a:p>
          <a:endParaRPr lang="en-US"/>
        </a:p>
      </dgm:t>
    </dgm:pt>
    <dgm:pt modelId="{46BFADE6-4D13-43F8-98CE-5A2CFA675D62}" type="sibTrans" cxnId="{958B0001-9CD7-442F-A07B-46799A3E48F5}">
      <dgm:prSet/>
      <dgm:spPr/>
      <dgm:t>
        <a:bodyPr/>
        <a:lstStyle/>
        <a:p>
          <a:endParaRPr lang="en-US"/>
        </a:p>
      </dgm:t>
    </dgm:pt>
    <dgm:pt modelId="{3E114BE1-CA6D-44AA-ACB1-B651B153ED54}">
      <dgm:prSet phldrT="[Text]"/>
      <dgm:spPr/>
      <dgm:t>
        <a:bodyPr/>
        <a:lstStyle/>
        <a:p>
          <a:r>
            <a:rPr lang="en-US"/>
            <a:t>GIỚI THIỆU ĐỀ TÀI</a:t>
          </a:r>
        </a:p>
      </dgm:t>
    </dgm:pt>
    <dgm:pt modelId="{A6A7A6B4-D699-481C-9946-0287387E6366}" type="parTrans" cxnId="{A34F0D5E-FD55-4CAC-9EBC-F27BAC449928}">
      <dgm:prSet/>
      <dgm:spPr/>
      <dgm:t>
        <a:bodyPr/>
        <a:lstStyle/>
        <a:p>
          <a:endParaRPr lang="en-US"/>
        </a:p>
      </dgm:t>
    </dgm:pt>
    <dgm:pt modelId="{4DE75DC7-01ED-430B-878A-3359727C64C9}" type="sibTrans" cxnId="{A34F0D5E-FD55-4CAC-9EBC-F27BAC449928}">
      <dgm:prSet/>
      <dgm:spPr/>
      <dgm:t>
        <a:bodyPr/>
        <a:lstStyle/>
        <a:p>
          <a:endParaRPr lang="en-US"/>
        </a:p>
      </dgm:t>
    </dgm:pt>
    <dgm:pt modelId="{A5AA9587-5801-4B7F-B32C-C8BC939D39FE}">
      <dgm:prSet phldrT="[Text]"/>
      <dgm:spPr/>
      <dgm:t>
        <a:bodyPr/>
        <a:lstStyle/>
        <a:p>
          <a:r>
            <a:rPr lang="en-US"/>
            <a:t>KHÓ KHĂN -  THUẬN LỢI</a:t>
          </a:r>
        </a:p>
      </dgm:t>
    </dgm:pt>
    <dgm:pt modelId="{59FE0B49-BA6B-495E-A40D-195A137E6E6C}" type="parTrans" cxnId="{27057403-592E-4BC1-9B56-59EAE428083E}">
      <dgm:prSet/>
      <dgm:spPr/>
      <dgm:t>
        <a:bodyPr/>
        <a:lstStyle/>
        <a:p>
          <a:endParaRPr lang="en-US"/>
        </a:p>
      </dgm:t>
    </dgm:pt>
    <dgm:pt modelId="{CB5C9628-A7AF-4AA1-A3A3-1A3FB79B0D87}" type="sibTrans" cxnId="{27057403-592E-4BC1-9B56-59EAE428083E}">
      <dgm:prSet/>
      <dgm:spPr/>
      <dgm:t>
        <a:bodyPr/>
        <a:lstStyle/>
        <a:p>
          <a:endParaRPr lang="en-US"/>
        </a:p>
      </dgm:t>
    </dgm:pt>
    <dgm:pt modelId="{761FF060-FB28-40F4-9245-3BDBCBAD93CA}">
      <dgm:prSet phldrT="[Text]"/>
      <dgm:spPr/>
      <dgm:t>
        <a:bodyPr/>
        <a:lstStyle/>
        <a:p>
          <a:r>
            <a:rPr lang="en-US"/>
            <a:t>DEMO ĐỀ TÀI</a:t>
          </a:r>
        </a:p>
      </dgm:t>
    </dgm:pt>
    <dgm:pt modelId="{CB1ABD00-2F6E-4916-9934-EC74F5863D97}" type="parTrans" cxnId="{42366445-AB6D-4644-983D-E4AFD81698CE}">
      <dgm:prSet/>
      <dgm:spPr/>
      <dgm:t>
        <a:bodyPr/>
        <a:lstStyle/>
        <a:p>
          <a:endParaRPr lang="en-US"/>
        </a:p>
      </dgm:t>
    </dgm:pt>
    <dgm:pt modelId="{06DBA186-21C1-4C85-8289-BEE7F8A0FE9C}" type="sibTrans" cxnId="{42366445-AB6D-4644-983D-E4AFD81698CE}">
      <dgm:prSet/>
      <dgm:spPr/>
      <dgm:t>
        <a:bodyPr/>
        <a:lstStyle/>
        <a:p>
          <a:endParaRPr lang="en-US"/>
        </a:p>
      </dgm:t>
    </dgm:pt>
    <dgm:pt modelId="{29097BC2-8647-4BE9-A370-E83AD3F81A68}" type="pres">
      <dgm:prSet presAssocID="{24D420FE-6D97-485C-9DC2-F4A1C9872375}" presName="Name0" presStyleCnt="0">
        <dgm:presLayoutVars>
          <dgm:chMax val="7"/>
          <dgm:chPref val="7"/>
          <dgm:dir/>
        </dgm:presLayoutVars>
      </dgm:prSet>
      <dgm:spPr/>
    </dgm:pt>
    <dgm:pt modelId="{DA9FFF00-93DE-4635-8A04-E3B78BCD923F}" type="pres">
      <dgm:prSet presAssocID="{24D420FE-6D97-485C-9DC2-F4A1C9872375}" presName="Name1" presStyleCnt="0"/>
      <dgm:spPr/>
    </dgm:pt>
    <dgm:pt modelId="{821A2AA1-6052-46E6-92E3-9AA7600386C7}" type="pres">
      <dgm:prSet presAssocID="{24D420FE-6D97-485C-9DC2-F4A1C9872375}" presName="cycle" presStyleCnt="0"/>
      <dgm:spPr/>
    </dgm:pt>
    <dgm:pt modelId="{343F3BE9-BFFE-48AC-AD61-002F6BBF7E87}" type="pres">
      <dgm:prSet presAssocID="{24D420FE-6D97-485C-9DC2-F4A1C9872375}" presName="srcNode" presStyleLbl="node1" presStyleIdx="0" presStyleCnt="4"/>
      <dgm:spPr/>
    </dgm:pt>
    <dgm:pt modelId="{046D5315-8D79-4A3C-AC4B-388E0D7D85E2}" type="pres">
      <dgm:prSet presAssocID="{24D420FE-6D97-485C-9DC2-F4A1C9872375}" presName="conn" presStyleLbl="parChTrans1D2" presStyleIdx="0" presStyleCnt="1"/>
      <dgm:spPr/>
    </dgm:pt>
    <dgm:pt modelId="{70743A55-DA93-4ADA-B775-B130A0872738}" type="pres">
      <dgm:prSet presAssocID="{24D420FE-6D97-485C-9DC2-F4A1C9872375}" presName="extraNode" presStyleLbl="node1" presStyleIdx="0" presStyleCnt="4"/>
      <dgm:spPr/>
    </dgm:pt>
    <dgm:pt modelId="{E201CDDD-56AC-4FED-9D45-2DB10A2C1A0C}" type="pres">
      <dgm:prSet presAssocID="{24D420FE-6D97-485C-9DC2-F4A1C9872375}" presName="dstNode" presStyleLbl="node1" presStyleIdx="0" presStyleCnt="4"/>
      <dgm:spPr/>
    </dgm:pt>
    <dgm:pt modelId="{54867E1B-A43F-4860-9D7D-9953B0865329}" type="pres">
      <dgm:prSet presAssocID="{F11DF692-CFCA-4903-BE81-A29ED2C343C1}" presName="text_1" presStyleLbl="node1" presStyleIdx="0" presStyleCnt="4">
        <dgm:presLayoutVars>
          <dgm:bulletEnabled val="1"/>
        </dgm:presLayoutVars>
      </dgm:prSet>
      <dgm:spPr/>
    </dgm:pt>
    <dgm:pt modelId="{78685183-9BFD-432E-853B-B29F01E8F6B5}" type="pres">
      <dgm:prSet presAssocID="{F11DF692-CFCA-4903-BE81-A29ED2C343C1}" presName="accent_1" presStyleCnt="0"/>
      <dgm:spPr/>
    </dgm:pt>
    <dgm:pt modelId="{4A285FEB-0C49-4E69-9B00-8C503E648201}" type="pres">
      <dgm:prSet presAssocID="{F11DF692-CFCA-4903-BE81-A29ED2C343C1}" presName="accentRepeatNode" presStyleLbl="solidFgAcc1" presStyleIdx="0" presStyleCnt="4"/>
      <dgm:spPr/>
    </dgm:pt>
    <dgm:pt modelId="{6401D083-4AEB-4D91-AE83-B66C28932522}" type="pres">
      <dgm:prSet presAssocID="{3E114BE1-CA6D-44AA-ACB1-B651B153ED54}" presName="text_2" presStyleLbl="node1" presStyleIdx="1" presStyleCnt="4">
        <dgm:presLayoutVars>
          <dgm:bulletEnabled val="1"/>
        </dgm:presLayoutVars>
      </dgm:prSet>
      <dgm:spPr/>
    </dgm:pt>
    <dgm:pt modelId="{0FEBE3D9-62FA-4FFF-9AA5-2B1E3330AD35}" type="pres">
      <dgm:prSet presAssocID="{3E114BE1-CA6D-44AA-ACB1-B651B153ED54}" presName="accent_2" presStyleCnt="0"/>
      <dgm:spPr/>
    </dgm:pt>
    <dgm:pt modelId="{025B6B86-7EAB-49CA-ABC9-686DC5C4DA7A}" type="pres">
      <dgm:prSet presAssocID="{3E114BE1-CA6D-44AA-ACB1-B651B153ED54}" presName="accentRepeatNode" presStyleLbl="solidFgAcc1" presStyleIdx="1" presStyleCnt="4"/>
      <dgm:spPr/>
    </dgm:pt>
    <dgm:pt modelId="{BD9BDA4A-CB99-4A84-A6F4-E4F0313DFE08}" type="pres">
      <dgm:prSet presAssocID="{A5AA9587-5801-4B7F-B32C-C8BC939D39FE}" presName="text_3" presStyleLbl="node1" presStyleIdx="2" presStyleCnt="4">
        <dgm:presLayoutVars>
          <dgm:bulletEnabled val="1"/>
        </dgm:presLayoutVars>
      </dgm:prSet>
      <dgm:spPr/>
    </dgm:pt>
    <dgm:pt modelId="{A0096D46-0B3B-40E5-935F-419FE125FA74}" type="pres">
      <dgm:prSet presAssocID="{A5AA9587-5801-4B7F-B32C-C8BC939D39FE}" presName="accent_3" presStyleCnt="0"/>
      <dgm:spPr/>
    </dgm:pt>
    <dgm:pt modelId="{530A6A6A-AC6E-4753-9E7D-13E6B254B656}" type="pres">
      <dgm:prSet presAssocID="{A5AA9587-5801-4B7F-B32C-C8BC939D39FE}" presName="accentRepeatNode" presStyleLbl="solidFgAcc1" presStyleIdx="2" presStyleCnt="4"/>
      <dgm:spPr/>
    </dgm:pt>
    <dgm:pt modelId="{00F3D2E7-482C-4EBA-8869-2F176407F361}" type="pres">
      <dgm:prSet presAssocID="{761FF060-FB28-40F4-9245-3BDBCBAD93CA}" presName="text_4" presStyleLbl="node1" presStyleIdx="3" presStyleCnt="4">
        <dgm:presLayoutVars>
          <dgm:bulletEnabled val="1"/>
        </dgm:presLayoutVars>
      </dgm:prSet>
      <dgm:spPr/>
    </dgm:pt>
    <dgm:pt modelId="{7D2EA3A4-0F9E-4565-B6F4-98746E1EF9D3}" type="pres">
      <dgm:prSet presAssocID="{761FF060-FB28-40F4-9245-3BDBCBAD93CA}" presName="accent_4" presStyleCnt="0"/>
      <dgm:spPr/>
    </dgm:pt>
    <dgm:pt modelId="{ED5BB338-BAB2-49EB-A523-47D0C2E54B73}" type="pres">
      <dgm:prSet presAssocID="{761FF060-FB28-40F4-9245-3BDBCBAD93CA}" presName="accentRepeatNode" presStyleLbl="solidFgAcc1" presStyleIdx="3" presStyleCnt="4"/>
      <dgm:spPr/>
    </dgm:pt>
  </dgm:ptLst>
  <dgm:cxnLst>
    <dgm:cxn modelId="{958B0001-9CD7-442F-A07B-46799A3E48F5}" srcId="{24D420FE-6D97-485C-9DC2-F4A1C9872375}" destId="{F11DF692-CFCA-4903-BE81-A29ED2C343C1}" srcOrd="0" destOrd="0" parTransId="{01183971-1C8C-4C23-BF15-23AD5E60164C}" sibTransId="{46BFADE6-4D13-43F8-98CE-5A2CFA675D62}"/>
    <dgm:cxn modelId="{27057403-592E-4BC1-9B56-59EAE428083E}" srcId="{24D420FE-6D97-485C-9DC2-F4A1C9872375}" destId="{A5AA9587-5801-4B7F-B32C-C8BC939D39FE}" srcOrd="2" destOrd="0" parTransId="{59FE0B49-BA6B-495E-A40D-195A137E6E6C}" sibTransId="{CB5C9628-A7AF-4AA1-A3A3-1A3FB79B0D87}"/>
    <dgm:cxn modelId="{A6D4A310-49F6-4F23-889A-EDD6DE10AACF}" type="presOf" srcId="{24D420FE-6D97-485C-9DC2-F4A1C9872375}" destId="{29097BC2-8647-4BE9-A370-E83AD3F81A68}" srcOrd="0" destOrd="0" presId="urn:microsoft.com/office/officeart/2008/layout/VerticalCurvedList"/>
    <dgm:cxn modelId="{5FBC5420-DCA1-42F0-989C-688FD848D68C}" type="presOf" srcId="{46BFADE6-4D13-43F8-98CE-5A2CFA675D62}" destId="{046D5315-8D79-4A3C-AC4B-388E0D7D85E2}" srcOrd="0" destOrd="0" presId="urn:microsoft.com/office/officeart/2008/layout/VerticalCurvedList"/>
    <dgm:cxn modelId="{A34F0D5E-FD55-4CAC-9EBC-F27BAC449928}" srcId="{24D420FE-6D97-485C-9DC2-F4A1C9872375}" destId="{3E114BE1-CA6D-44AA-ACB1-B651B153ED54}" srcOrd="1" destOrd="0" parTransId="{A6A7A6B4-D699-481C-9946-0287387E6366}" sibTransId="{4DE75DC7-01ED-430B-878A-3359727C64C9}"/>
    <dgm:cxn modelId="{42366445-AB6D-4644-983D-E4AFD81698CE}" srcId="{24D420FE-6D97-485C-9DC2-F4A1C9872375}" destId="{761FF060-FB28-40F4-9245-3BDBCBAD93CA}" srcOrd="3" destOrd="0" parTransId="{CB1ABD00-2F6E-4916-9934-EC74F5863D97}" sibTransId="{06DBA186-21C1-4C85-8289-BEE7F8A0FE9C}"/>
    <dgm:cxn modelId="{B7A98A76-81C9-48E5-8C13-3BB273C2C6E6}" type="presOf" srcId="{3E114BE1-CA6D-44AA-ACB1-B651B153ED54}" destId="{6401D083-4AEB-4D91-AE83-B66C28932522}" srcOrd="0" destOrd="0" presId="urn:microsoft.com/office/officeart/2008/layout/VerticalCurvedList"/>
    <dgm:cxn modelId="{A0687879-1F3E-4A46-BA1A-B967DF4B60C6}" type="presOf" srcId="{761FF060-FB28-40F4-9245-3BDBCBAD93CA}" destId="{00F3D2E7-482C-4EBA-8869-2F176407F361}" srcOrd="0" destOrd="0" presId="urn:microsoft.com/office/officeart/2008/layout/VerticalCurvedList"/>
    <dgm:cxn modelId="{9BD9F599-6FA1-4873-9308-36D801A674E8}" type="presOf" srcId="{A5AA9587-5801-4B7F-B32C-C8BC939D39FE}" destId="{BD9BDA4A-CB99-4A84-A6F4-E4F0313DFE08}" srcOrd="0" destOrd="0" presId="urn:microsoft.com/office/officeart/2008/layout/VerticalCurvedList"/>
    <dgm:cxn modelId="{9E30CAC8-E3FB-4FFA-ADFF-5BC1BB9BEC65}" type="presOf" srcId="{F11DF692-CFCA-4903-BE81-A29ED2C343C1}" destId="{54867E1B-A43F-4860-9D7D-9953B0865329}" srcOrd="0" destOrd="0" presId="urn:microsoft.com/office/officeart/2008/layout/VerticalCurvedList"/>
    <dgm:cxn modelId="{3B3B01C7-813C-4B51-BEDE-FE0067476634}" type="presParOf" srcId="{29097BC2-8647-4BE9-A370-E83AD3F81A68}" destId="{DA9FFF00-93DE-4635-8A04-E3B78BCD923F}" srcOrd="0" destOrd="0" presId="urn:microsoft.com/office/officeart/2008/layout/VerticalCurvedList"/>
    <dgm:cxn modelId="{DA1AAFCC-6F59-4BEC-BBFA-676D1438C7CE}" type="presParOf" srcId="{DA9FFF00-93DE-4635-8A04-E3B78BCD923F}" destId="{821A2AA1-6052-46E6-92E3-9AA7600386C7}" srcOrd="0" destOrd="0" presId="urn:microsoft.com/office/officeart/2008/layout/VerticalCurvedList"/>
    <dgm:cxn modelId="{F9C1A9DA-C030-4EF0-ADBC-6D5DB93648D8}" type="presParOf" srcId="{821A2AA1-6052-46E6-92E3-9AA7600386C7}" destId="{343F3BE9-BFFE-48AC-AD61-002F6BBF7E87}" srcOrd="0" destOrd="0" presId="urn:microsoft.com/office/officeart/2008/layout/VerticalCurvedList"/>
    <dgm:cxn modelId="{40FEB74A-D1D9-45F0-9D73-27B972C787D2}" type="presParOf" srcId="{821A2AA1-6052-46E6-92E3-9AA7600386C7}" destId="{046D5315-8D79-4A3C-AC4B-388E0D7D85E2}" srcOrd="1" destOrd="0" presId="urn:microsoft.com/office/officeart/2008/layout/VerticalCurvedList"/>
    <dgm:cxn modelId="{DB6E2E7B-E033-4EFB-B359-EFF6866483FA}" type="presParOf" srcId="{821A2AA1-6052-46E6-92E3-9AA7600386C7}" destId="{70743A55-DA93-4ADA-B775-B130A0872738}" srcOrd="2" destOrd="0" presId="urn:microsoft.com/office/officeart/2008/layout/VerticalCurvedList"/>
    <dgm:cxn modelId="{0A5B0029-B112-4A49-8259-8477577870C9}" type="presParOf" srcId="{821A2AA1-6052-46E6-92E3-9AA7600386C7}" destId="{E201CDDD-56AC-4FED-9D45-2DB10A2C1A0C}" srcOrd="3" destOrd="0" presId="urn:microsoft.com/office/officeart/2008/layout/VerticalCurvedList"/>
    <dgm:cxn modelId="{253AA2CF-7D82-4238-9971-13C82A5EDCA8}" type="presParOf" srcId="{DA9FFF00-93DE-4635-8A04-E3B78BCD923F}" destId="{54867E1B-A43F-4860-9D7D-9953B0865329}" srcOrd="1" destOrd="0" presId="urn:microsoft.com/office/officeart/2008/layout/VerticalCurvedList"/>
    <dgm:cxn modelId="{49801AB4-6E19-4491-ADD1-1589889E4951}" type="presParOf" srcId="{DA9FFF00-93DE-4635-8A04-E3B78BCD923F}" destId="{78685183-9BFD-432E-853B-B29F01E8F6B5}" srcOrd="2" destOrd="0" presId="urn:microsoft.com/office/officeart/2008/layout/VerticalCurvedList"/>
    <dgm:cxn modelId="{D8F91981-82B0-4621-B132-882D3F6757C7}" type="presParOf" srcId="{78685183-9BFD-432E-853B-B29F01E8F6B5}" destId="{4A285FEB-0C49-4E69-9B00-8C503E648201}" srcOrd="0" destOrd="0" presId="urn:microsoft.com/office/officeart/2008/layout/VerticalCurvedList"/>
    <dgm:cxn modelId="{D75CEDDB-E087-458E-B420-9CECFAACACBA}" type="presParOf" srcId="{DA9FFF00-93DE-4635-8A04-E3B78BCD923F}" destId="{6401D083-4AEB-4D91-AE83-B66C28932522}" srcOrd="3" destOrd="0" presId="urn:microsoft.com/office/officeart/2008/layout/VerticalCurvedList"/>
    <dgm:cxn modelId="{703BD992-9DF0-4DE7-BA37-AF7DE1DB78CD}" type="presParOf" srcId="{DA9FFF00-93DE-4635-8A04-E3B78BCD923F}" destId="{0FEBE3D9-62FA-4FFF-9AA5-2B1E3330AD35}" srcOrd="4" destOrd="0" presId="urn:microsoft.com/office/officeart/2008/layout/VerticalCurvedList"/>
    <dgm:cxn modelId="{7C7D6426-916A-4128-A1BB-5FF0463199E1}" type="presParOf" srcId="{0FEBE3D9-62FA-4FFF-9AA5-2B1E3330AD35}" destId="{025B6B86-7EAB-49CA-ABC9-686DC5C4DA7A}" srcOrd="0" destOrd="0" presId="urn:microsoft.com/office/officeart/2008/layout/VerticalCurvedList"/>
    <dgm:cxn modelId="{CB062179-3B13-48BA-9BFB-A01DB4792256}" type="presParOf" srcId="{DA9FFF00-93DE-4635-8A04-E3B78BCD923F}" destId="{BD9BDA4A-CB99-4A84-A6F4-E4F0313DFE08}" srcOrd="5" destOrd="0" presId="urn:microsoft.com/office/officeart/2008/layout/VerticalCurvedList"/>
    <dgm:cxn modelId="{6D98A9A1-AFC6-4F2F-B432-3BA16C232B6A}" type="presParOf" srcId="{DA9FFF00-93DE-4635-8A04-E3B78BCD923F}" destId="{A0096D46-0B3B-40E5-935F-419FE125FA74}" srcOrd="6" destOrd="0" presId="urn:microsoft.com/office/officeart/2008/layout/VerticalCurvedList"/>
    <dgm:cxn modelId="{938B89A2-8FB2-4FD0-B30F-41837D6B60DB}" type="presParOf" srcId="{A0096D46-0B3B-40E5-935F-419FE125FA74}" destId="{530A6A6A-AC6E-4753-9E7D-13E6B254B656}" srcOrd="0" destOrd="0" presId="urn:microsoft.com/office/officeart/2008/layout/VerticalCurvedList"/>
    <dgm:cxn modelId="{77D57176-B253-4C71-B6DF-A8DE1B452FA8}" type="presParOf" srcId="{DA9FFF00-93DE-4635-8A04-E3B78BCD923F}" destId="{00F3D2E7-482C-4EBA-8869-2F176407F361}" srcOrd="7" destOrd="0" presId="urn:microsoft.com/office/officeart/2008/layout/VerticalCurvedList"/>
    <dgm:cxn modelId="{E49DC2AB-408C-42D0-BE26-F0E7EC6C9F43}" type="presParOf" srcId="{DA9FFF00-93DE-4635-8A04-E3B78BCD923F}" destId="{7D2EA3A4-0F9E-4565-B6F4-98746E1EF9D3}" srcOrd="8" destOrd="0" presId="urn:microsoft.com/office/officeart/2008/layout/VerticalCurvedList"/>
    <dgm:cxn modelId="{FFC04570-5338-4EFC-8FDD-7D7655A201D6}" type="presParOf" srcId="{7D2EA3A4-0F9E-4565-B6F4-98746E1EF9D3}" destId="{ED5BB338-BAB2-49EB-A523-47D0C2E54B7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D5315-8D79-4A3C-AC4B-388E0D7D85E2}">
      <dsp:nvSpPr>
        <dsp:cNvPr id="0" name=""/>
        <dsp:cNvSpPr/>
      </dsp:nvSpPr>
      <dsp:spPr>
        <a:xfrm>
          <a:off x="-3686175" y="-566343"/>
          <a:ext cx="4393987" cy="4393987"/>
        </a:xfrm>
        <a:prstGeom prst="blockArc">
          <a:avLst>
            <a:gd name="adj1" fmla="val 18900000"/>
            <a:gd name="adj2" fmla="val 2700000"/>
            <a:gd name="adj3" fmla="val 492"/>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67E1B-A43F-4860-9D7D-9953B0865329}">
      <dsp:nvSpPr>
        <dsp:cNvPr id="0" name=""/>
        <dsp:cNvSpPr/>
      </dsp:nvSpPr>
      <dsp:spPr>
        <a:xfrm>
          <a:off x="371024" y="250728"/>
          <a:ext cx="7290467" cy="50171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GIỚI THIỆU THÀNH VIÊN</a:t>
          </a:r>
        </a:p>
      </dsp:txBody>
      <dsp:txXfrm>
        <a:off x="371024" y="250728"/>
        <a:ext cx="7290467" cy="501718"/>
      </dsp:txXfrm>
    </dsp:sp>
    <dsp:sp modelId="{4A285FEB-0C49-4E69-9B00-8C503E648201}">
      <dsp:nvSpPr>
        <dsp:cNvPr id="0" name=""/>
        <dsp:cNvSpPr/>
      </dsp:nvSpPr>
      <dsp:spPr>
        <a:xfrm>
          <a:off x="57450" y="188013"/>
          <a:ext cx="627147" cy="627147"/>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01D083-4AEB-4D91-AE83-B66C28932522}">
      <dsp:nvSpPr>
        <dsp:cNvPr id="0" name=""/>
        <dsp:cNvSpPr/>
      </dsp:nvSpPr>
      <dsp:spPr>
        <a:xfrm>
          <a:off x="658670" y="1003436"/>
          <a:ext cx="7002820" cy="501718"/>
        </a:xfrm>
        <a:prstGeom prst="rect">
          <a:avLst/>
        </a:prstGeom>
        <a:solidFill>
          <a:schemeClr val="accent5">
            <a:hueOff val="667022"/>
            <a:satOff val="-1621"/>
            <a:lumOff val="81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GIỚI THIỆU ĐỀ TÀI</a:t>
          </a:r>
        </a:p>
      </dsp:txBody>
      <dsp:txXfrm>
        <a:off x="658670" y="1003436"/>
        <a:ext cx="7002820" cy="501718"/>
      </dsp:txXfrm>
    </dsp:sp>
    <dsp:sp modelId="{025B6B86-7EAB-49CA-ABC9-686DC5C4DA7A}">
      <dsp:nvSpPr>
        <dsp:cNvPr id="0" name=""/>
        <dsp:cNvSpPr/>
      </dsp:nvSpPr>
      <dsp:spPr>
        <a:xfrm>
          <a:off x="345096" y="940721"/>
          <a:ext cx="627147" cy="627147"/>
        </a:xfrm>
        <a:prstGeom prst="ellipse">
          <a:avLst/>
        </a:prstGeom>
        <a:solidFill>
          <a:schemeClr val="lt1">
            <a:hueOff val="0"/>
            <a:satOff val="0"/>
            <a:lumOff val="0"/>
            <a:alphaOff val="0"/>
          </a:schemeClr>
        </a:solidFill>
        <a:ln w="25400" cap="flat" cmpd="sng" algn="ctr">
          <a:solidFill>
            <a:schemeClr val="accent5">
              <a:hueOff val="667022"/>
              <a:satOff val="-1621"/>
              <a:lumOff val="8169"/>
              <a:alphaOff val="0"/>
            </a:schemeClr>
          </a:solidFill>
          <a:prstDash val="solid"/>
        </a:ln>
        <a:effectLst/>
      </dsp:spPr>
      <dsp:style>
        <a:lnRef idx="2">
          <a:scrgbClr r="0" g="0" b="0"/>
        </a:lnRef>
        <a:fillRef idx="1">
          <a:scrgbClr r="0" g="0" b="0"/>
        </a:fillRef>
        <a:effectRef idx="0">
          <a:scrgbClr r="0" g="0" b="0"/>
        </a:effectRef>
        <a:fontRef idx="minor"/>
      </dsp:style>
    </dsp:sp>
    <dsp:sp modelId="{BD9BDA4A-CB99-4A84-A6F4-E4F0313DFE08}">
      <dsp:nvSpPr>
        <dsp:cNvPr id="0" name=""/>
        <dsp:cNvSpPr/>
      </dsp:nvSpPr>
      <dsp:spPr>
        <a:xfrm>
          <a:off x="658670" y="1756144"/>
          <a:ext cx="7002820" cy="501718"/>
        </a:xfrm>
        <a:prstGeom prst="rect">
          <a:avLst/>
        </a:prstGeom>
        <a:solidFill>
          <a:schemeClr val="accent5">
            <a:hueOff val="1334043"/>
            <a:satOff val="-3243"/>
            <a:lumOff val="163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KHÓ KHĂN -  THUẬN LỢI</a:t>
          </a:r>
        </a:p>
      </dsp:txBody>
      <dsp:txXfrm>
        <a:off x="658670" y="1756144"/>
        <a:ext cx="7002820" cy="501718"/>
      </dsp:txXfrm>
    </dsp:sp>
    <dsp:sp modelId="{530A6A6A-AC6E-4753-9E7D-13E6B254B656}">
      <dsp:nvSpPr>
        <dsp:cNvPr id="0" name=""/>
        <dsp:cNvSpPr/>
      </dsp:nvSpPr>
      <dsp:spPr>
        <a:xfrm>
          <a:off x="345096" y="1693430"/>
          <a:ext cx="627147" cy="627147"/>
        </a:xfrm>
        <a:prstGeom prst="ellipse">
          <a:avLst/>
        </a:prstGeom>
        <a:solidFill>
          <a:schemeClr val="lt1">
            <a:hueOff val="0"/>
            <a:satOff val="0"/>
            <a:lumOff val="0"/>
            <a:alphaOff val="0"/>
          </a:schemeClr>
        </a:solidFill>
        <a:ln w="25400" cap="flat" cmpd="sng" algn="ctr">
          <a:solidFill>
            <a:schemeClr val="accent5">
              <a:hueOff val="1334043"/>
              <a:satOff val="-3243"/>
              <a:lumOff val="16338"/>
              <a:alphaOff val="0"/>
            </a:schemeClr>
          </a:solidFill>
          <a:prstDash val="solid"/>
        </a:ln>
        <a:effectLst/>
      </dsp:spPr>
      <dsp:style>
        <a:lnRef idx="2">
          <a:scrgbClr r="0" g="0" b="0"/>
        </a:lnRef>
        <a:fillRef idx="1">
          <a:scrgbClr r="0" g="0" b="0"/>
        </a:fillRef>
        <a:effectRef idx="0">
          <a:scrgbClr r="0" g="0" b="0"/>
        </a:effectRef>
        <a:fontRef idx="minor"/>
      </dsp:style>
    </dsp:sp>
    <dsp:sp modelId="{00F3D2E7-482C-4EBA-8869-2F176407F361}">
      <dsp:nvSpPr>
        <dsp:cNvPr id="0" name=""/>
        <dsp:cNvSpPr/>
      </dsp:nvSpPr>
      <dsp:spPr>
        <a:xfrm>
          <a:off x="371024" y="2508852"/>
          <a:ext cx="7290467" cy="501718"/>
        </a:xfrm>
        <a:prstGeom prst="rect">
          <a:avLst/>
        </a:prstGeom>
        <a:solidFill>
          <a:schemeClr val="accent5">
            <a:hueOff val="2001064"/>
            <a:satOff val="-4864"/>
            <a:lumOff val="245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DEMO ĐỀ TÀI</a:t>
          </a:r>
        </a:p>
      </dsp:txBody>
      <dsp:txXfrm>
        <a:off x="371024" y="2508852"/>
        <a:ext cx="7290467" cy="501718"/>
      </dsp:txXfrm>
    </dsp:sp>
    <dsp:sp modelId="{ED5BB338-BAB2-49EB-A523-47D0C2E54B73}">
      <dsp:nvSpPr>
        <dsp:cNvPr id="0" name=""/>
        <dsp:cNvSpPr/>
      </dsp:nvSpPr>
      <dsp:spPr>
        <a:xfrm>
          <a:off x="57450" y="2446138"/>
          <a:ext cx="627147" cy="627147"/>
        </a:xfrm>
        <a:prstGeom prst="ellipse">
          <a:avLst/>
        </a:prstGeom>
        <a:solidFill>
          <a:schemeClr val="lt1">
            <a:hueOff val="0"/>
            <a:satOff val="0"/>
            <a:lumOff val="0"/>
            <a:alphaOff val="0"/>
          </a:schemeClr>
        </a:solidFill>
        <a:ln w="25400" cap="flat" cmpd="sng" algn="ctr">
          <a:solidFill>
            <a:schemeClr val="accent5">
              <a:hueOff val="2001064"/>
              <a:satOff val="-4864"/>
              <a:lumOff val="24507"/>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59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50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38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2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392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65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52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997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2ff256fbf_0_2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2ff256fbf_0_2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acb5683c02_2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acb5683c02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ff256fb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ff256fb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acb5683c02_2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acb5683c02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3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24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0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35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a93be22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a93be22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807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c7ecdd8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c7ecdd8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33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rgbClr val="823E43"/>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rgbClr val="823E43"/>
            </a:solidFill>
            <a:prstDash val="solid"/>
            <a:round/>
            <a:headEnd type="none" w="med" len="med"/>
            <a:tailEnd type="none" w="med" len="med"/>
          </a:ln>
        </p:spPr>
      </p:cxnSp>
      <p:sp>
        <p:nvSpPr>
          <p:cNvPr id="16" name="Google Shape;16;p2"/>
          <p:cNvSpPr txBox="1">
            <a:spLocks noGrp="1"/>
          </p:cNvSpPr>
          <p:nvPr>
            <p:ph type="ctrTitle"/>
          </p:nvPr>
        </p:nvSpPr>
        <p:spPr>
          <a:xfrm>
            <a:off x="5033369" y="1707413"/>
            <a:ext cx="3525600" cy="1820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a:solidFill>
                  <a:srgbClr val="823E43"/>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rgbClr val="823E43"/>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968050" y="1899950"/>
            <a:ext cx="3456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1" name="Google Shape;21;p3"/>
          <p:cNvGrpSpPr/>
          <p:nvPr/>
        </p:nvGrpSpPr>
        <p:grpSpPr>
          <a:xfrm>
            <a:off x="155550" y="159125"/>
            <a:ext cx="8832900" cy="4825250"/>
            <a:chOff x="164875" y="162825"/>
            <a:chExt cx="8832900" cy="4825250"/>
          </a:xfrm>
        </p:grpSpPr>
        <p:sp>
          <p:nvSpPr>
            <p:cNvPr id="22" name="Google Shape;22;p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3" name="Google Shape;23;p3"/>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24" name="Google Shape;24;p3"/>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25" name="Google Shape;25;p3"/>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
        <p:nvSpPr>
          <p:cNvPr id="26" name="Google Shape;26;p3"/>
          <p:cNvSpPr txBox="1">
            <a:spLocks noGrp="1"/>
          </p:cNvSpPr>
          <p:nvPr>
            <p:ph type="title" idx="2" hasCustomPrompt="1"/>
          </p:nvPr>
        </p:nvSpPr>
        <p:spPr>
          <a:xfrm>
            <a:off x="1258838" y="1834875"/>
            <a:ext cx="2780100" cy="13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968050" y="2685375"/>
            <a:ext cx="2135400" cy="592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5550" y="159125"/>
            <a:ext cx="8832900" cy="4825250"/>
            <a:chOff x="164875" y="162825"/>
            <a:chExt cx="8832900" cy="4825250"/>
          </a:xfrm>
        </p:grpSpPr>
        <p:sp>
          <p:nvSpPr>
            <p:cNvPr id="30" name="Google Shape;30;p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31" name="Google Shape;31;p4"/>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32" name="Google Shape;32;p4"/>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33" name="Google Shape;33;p4"/>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
        <p:nvSpPr>
          <p:cNvPr id="34" name="Google Shape;34;p4"/>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720000" y="1342175"/>
            <a:ext cx="7704000" cy="326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4"/>
        <p:cNvGrpSpPr/>
        <p:nvPr/>
      </p:nvGrpSpPr>
      <p:grpSpPr>
        <a:xfrm>
          <a:off x="0" y="0"/>
          <a:ext cx="0" cy="0"/>
          <a:chOff x="0" y="0"/>
          <a:chExt cx="0" cy="0"/>
        </a:xfrm>
      </p:grpSpPr>
      <p:grpSp>
        <p:nvGrpSpPr>
          <p:cNvPr id="55" name="Google Shape;55;p7"/>
          <p:cNvGrpSpPr/>
          <p:nvPr/>
        </p:nvGrpSpPr>
        <p:grpSpPr>
          <a:xfrm>
            <a:off x="155550" y="159125"/>
            <a:ext cx="8832900" cy="4825250"/>
            <a:chOff x="164875" y="162825"/>
            <a:chExt cx="8832900" cy="4825250"/>
          </a:xfrm>
        </p:grpSpPr>
        <p:sp>
          <p:nvSpPr>
            <p:cNvPr id="56" name="Google Shape;56;p7"/>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 name="Google Shape;57;p7"/>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58" name="Google Shape;58;p7"/>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59" name="Google Shape;59;p7"/>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
        <p:nvSpPr>
          <p:cNvPr id="60" name="Google Shape;60;p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7"/>
          <p:cNvSpPr txBox="1">
            <a:spLocks noGrp="1"/>
          </p:cNvSpPr>
          <p:nvPr>
            <p:ph type="body" idx="1"/>
          </p:nvPr>
        </p:nvSpPr>
        <p:spPr>
          <a:xfrm>
            <a:off x="738925" y="1581200"/>
            <a:ext cx="3274500" cy="3022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87"/>
        <p:cNvGrpSpPr/>
        <p:nvPr/>
      </p:nvGrpSpPr>
      <p:grpSpPr>
        <a:xfrm>
          <a:off x="0" y="0"/>
          <a:ext cx="0" cy="0"/>
          <a:chOff x="0" y="0"/>
          <a:chExt cx="0" cy="0"/>
        </a:xfrm>
      </p:grpSpPr>
      <p:grpSp>
        <p:nvGrpSpPr>
          <p:cNvPr id="88" name="Google Shape;88;p9"/>
          <p:cNvGrpSpPr/>
          <p:nvPr/>
        </p:nvGrpSpPr>
        <p:grpSpPr>
          <a:xfrm>
            <a:off x="155550" y="159125"/>
            <a:ext cx="8832900" cy="4825250"/>
            <a:chOff x="164875" y="162825"/>
            <a:chExt cx="8832900" cy="4825250"/>
          </a:xfrm>
        </p:grpSpPr>
        <p:sp>
          <p:nvSpPr>
            <p:cNvPr id="89" name="Google Shape;89;p9"/>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90" name="Google Shape;90;p9"/>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91" name="Google Shape;91;p9"/>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92" name="Google Shape;92;p9"/>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
        <p:nvSpPr>
          <p:cNvPr id="93" name="Google Shape;93;p9"/>
          <p:cNvSpPr txBox="1">
            <a:spLocks noGrp="1"/>
          </p:cNvSpPr>
          <p:nvPr>
            <p:ph type="title"/>
          </p:nvPr>
        </p:nvSpPr>
        <p:spPr>
          <a:xfrm>
            <a:off x="4572000" y="836200"/>
            <a:ext cx="3809400" cy="1857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4200"/>
              <a:buNone/>
              <a:defRPr sz="5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 name="Google Shape;94;p9"/>
          <p:cNvSpPr txBox="1">
            <a:spLocks noGrp="1"/>
          </p:cNvSpPr>
          <p:nvPr>
            <p:ph type="subTitle" idx="1"/>
          </p:nvPr>
        </p:nvSpPr>
        <p:spPr>
          <a:xfrm>
            <a:off x="4572000" y="2760400"/>
            <a:ext cx="2807700" cy="1591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ONLY_1">
    <p:bg>
      <p:bgPr>
        <a:solidFill>
          <a:schemeClr val="lt1"/>
        </a:solidFill>
        <a:effectLst/>
      </p:bgPr>
    </p:bg>
    <p:spTree>
      <p:nvGrpSpPr>
        <p:cNvPr id="1" name="Shape 111"/>
        <p:cNvGrpSpPr/>
        <p:nvPr/>
      </p:nvGrpSpPr>
      <p:grpSpPr>
        <a:xfrm>
          <a:off x="0" y="0"/>
          <a:ext cx="0" cy="0"/>
          <a:chOff x="0" y="0"/>
          <a:chExt cx="0" cy="0"/>
        </a:xfrm>
      </p:grpSpPr>
      <p:grpSp>
        <p:nvGrpSpPr>
          <p:cNvPr id="112" name="Google Shape;112;p13"/>
          <p:cNvGrpSpPr/>
          <p:nvPr/>
        </p:nvGrpSpPr>
        <p:grpSpPr>
          <a:xfrm>
            <a:off x="155550" y="159125"/>
            <a:ext cx="8832900" cy="4825250"/>
            <a:chOff x="164875" y="162825"/>
            <a:chExt cx="8832900" cy="4825250"/>
          </a:xfrm>
        </p:grpSpPr>
        <p:sp>
          <p:nvSpPr>
            <p:cNvPr id="113" name="Google Shape;113;p1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4" name="Google Shape;114;p13"/>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115" name="Google Shape;115;p13"/>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116" name="Google Shape;116;p13"/>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
        <p:nvSpPr>
          <p:cNvPr id="117" name="Google Shape;117;p1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3"/>
          <p:cNvSpPr txBox="1">
            <a:spLocks noGrp="1"/>
          </p:cNvSpPr>
          <p:nvPr>
            <p:ph type="title" idx="2" hasCustomPrompt="1"/>
          </p:nvPr>
        </p:nvSpPr>
        <p:spPr>
          <a:xfrm>
            <a:off x="720000" y="1418775"/>
            <a:ext cx="1365600" cy="101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23E43"/>
              </a:buClr>
              <a:buSzPts val="6000"/>
              <a:buNone/>
              <a:defRPr sz="6600">
                <a:solidFill>
                  <a:srgbClr val="823E43"/>
                </a:solidFill>
              </a:defRPr>
            </a:lvl1pPr>
            <a:lvl2pPr lvl="1" algn="ctr" rtl="0">
              <a:spcBef>
                <a:spcPts val="0"/>
              </a:spcBef>
              <a:spcAft>
                <a:spcPts val="0"/>
              </a:spcAft>
              <a:buClr>
                <a:srgbClr val="823E43"/>
              </a:buClr>
              <a:buSzPts val="6000"/>
              <a:buNone/>
              <a:defRPr sz="6000">
                <a:solidFill>
                  <a:srgbClr val="823E43"/>
                </a:solidFill>
              </a:defRPr>
            </a:lvl2pPr>
            <a:lvl3pPr lvl="2" algn="ctr" rtl="0">
              <a:spcBef>
                <a:spcPts val="0"/>
              </a:spcBef>
              <a:spcAft>
                <a:spcPts val="0"/>
              </a:spcAft>
              <a:buClr>
                <a:srgbClr val="823E43"/>
              </a:buClr>
              <a:buSzPts val="6000"/>
              <a:buNone/>
              <a:defRPr sz="6000">
                <a:solidFill>
                  <a:srgbClr val="823E43"/>
                </a:solidFill>
              </a:defRPr>
            </a:lvl3pPr>
            <a:lvl4pPr lvl="3" algn="ctr" rtl="0">
              <a:spcBef>
                <a:spcPts val="0"/>
              </a:spcBef>
              <a:spcAft>
                <a:spcPts val="0"/>
              </a:spcAft>
              <a:buClr>
                <a:srgbClr val="823E43"/>
              </a:buClr>
              <a:buSzPts val="6000"/>
              <a:buNone/>
              <a:defRPr sz="6000">
                <a:solidFill>
                  <a:srgbClr val="823E43"/>
                </a:solidFill>
              </a:defRPr>
            </a:lvl4pPr>
            <a:lvl5pPr lvl="4" algn="ctr" rtl="0">
              <a:spcBef>
                <a:spcPts val="0"/>
              </a:spcBef>
              <a:spcAft>
                <a:spcPts val="0"/>
              </a:spcAft>
              <a:buClr>
                <a:srgbClr val="823E43"/>
              </a:buClr>
              <a:buSzPts val="6000"/>
              <a:buNone/>
              <a:defRPr sz="6000">
                <a:solidFill>
                  <a:srgbClr val="823E43"/>
                </a:solidFill>
              </a:defRPr>
            </a:lvl5pPr>
            <a:lvl6pPr lvl="5" algn="ctr" rtl="0">
              <a:spcBef>
                <a:spcPts val="0"/>
              </a:spcBef>
              <a:spcAft>
                <a:spcPts val="0"/>
              </a:spcAft>
              <a:buClr>
                <a:srgbClr val="823E43"/>
              </a:buClr>
              <a:buSzPts val="6000"/>
              <a:buNone/>
              <a:defRPr sz="6000">
                <a:solidFill>
                  <a:srgbClr val="823E43"/>
                </a:solidFill>
              </a:defRPr>
            </a:lvl6pPr>
            <a:lvl7pPr lvl="6" algn="ctr" rtl="0">
              <a:spcBef>
                <a:spcPts val="0"/>
              </a:spcBef>
              <a:spcAft>
                <a:spcPts val="0"/>
              </a:spcAft>
              <a:buClr>
                <a:srgbClr val="823E43"/>
              </a:buClr>
              <a:buSzPts val="6000"/>
              <a:buNone/>
              <a:defRPr sz="6000">
                <a:solidFill>
                  <a:srgbClr val="823E43"/>
                </a:solidFill>
              </a:defRPr>
            </a:lvl7pPr>
            <a:lvl8pPr lvl="7" algn="ctr" rtl="0">
              <a:spcBef>
                <a:spcPts val="0"/>
              </a:spcBef>
              <a:spcAft>
                <a:spcPts val="0"/>
              </a:spcAft>
              <a:buClr>
                <a:srgbClr val="823E43"/>
              </a:buClr>
              <a:buSzPts val="6000"/>
              <a:buNone/>
              <a:defRPr sz="6000">
                <a:solidFill>
                  <a:srgbClr val="823E43"/>
                </a:solidFill>
              </a:defRPr>
            </a:lvl8pPr>
            <a:lvl9pPr lvl="8" algn="ctr" rtl="0">
              <a:spcBef>
                <a:spcPts val="0"/>
              </a:spcBef>
              <a:spcAft>
                <a:spcPts val="0"/>
              </a:spcAft>
              <a:buClr>
                <a:srgbClr val="823E43"/>
              </a:buClr>
              <a:buSzPts val="6000"/>
              <a:buNone/>
              <a:defRPr sz="6000">
                <a:solidFill>
                  <a:srgbClr val="823E43"/>
                </a:solidFill>
              </a:defRPr>
            </a:lvl9pPr>
          </a:lstStyle>
          <a:p>
            <a:r>
              <a:t>xx%</a:t>
            </a:r>
          </a:p>
        </p:txBody>
      </p:sp>
      <p:sp>
        <p:nvSpPr>
          <p:cNvPr id="119" name="Google Shape;119;p13"/>
          <p:cNvSpPr txBox="1">
            <a:spLocks noGrp="1"/>
          </p:cNvSpPr>
          <p:nvPr>
            <p:ph type="subTitle" idx="1"/>
          </p:nvPr>
        </p:nvSpPr>
        <p:spPr>
          <a:xfrm>
            <a:off x="2230550" y="1684955"/>
            <a:ext cx="1827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2230550" y="1463275"/>
            <a:ext cx="1827300" cy="318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1" name="Google Shape;121;p13"/>
          <p:cNvSpPr txBox="1">
            <a:spLocks noGrp="1"/>
          </p:cNvSpPr>
          <p:nvPr>
            <p:ph type="title" idx="4" hasCustomPrompt="1"/>
          </p:nvPr>
        </p:nvSpPr>
        <p:spPr>
          <a:xfrm>
            <a:off x="4740400" y="1418775"/>
            <a:ext cx="1365600" cy="101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23E43"/>
              </a:buClr>
              <a:buSzPts val="6000"/>
              <a:buNone/>
              <a:defRPr sz="6600">
                <a:solidFill>
                  <a:srgbClr val="823E43"/>
                </a:solidFill>
              </a:defRPr>
            </a:lvl1pPr>
            <a:lvl2pPr lvl="1" algn="ctr" rtl="0">
              <a:spcBef>
                <a:spcPts val="0"/>
              </a:spcBef>
              <a:spcAft>
                <a:spcPts val="0"/>
              </a:spcAft>
              <a:buClr>
                <a:srgbClr val="823E43"/>
              </a:buClr>
              <a:buSzPts val="6000"/>
              <a:buNone/>
              <a:defRPr sz="6000">
                <a:solidFill>
                  <a:srgbClr val="823E43"/>
                </a:solidFill>
              </a:defRPr>
            </a:lvl2pPr>
            <a:lvl3pPr lvl="2" algn="ctr" rtl="0">
              <a:spcBef>
                <a:spcPts val="0"/>
              </a:spcBef>
              <a:spcAft>
                <a:spcPts val="0"/>
              </a:spcAft>
              <a:buClr>
                <a:srgbClr val="823E43"/>
              </a:buClr>
              <a:buSzPts val="6000"/>
              <a:buNone/>
              <a:defRPr sz="6000">
                <a:solidFill>
                  <a:srgbClr val="823E43"/>
                </a:solidFill>
              </a:defRPr>
            </a:lvl3pPr>
            <a:lvl4pPr lvl="3" algn="ctr" rtl="0">
              <a:spcBef>
                <a:spcPts val="0"/>
              </a:spcBef>
              <a:spcAft>
                <a:spcPts val="0"/>
              </a:spcAft>
              <a:buClr>
                <a:srgbClr val="823E43"/>
              </a:buClr>
              <a:buSzPts val="6000"/>
              <a:buNone/>
              <a:defRPr sz="6000">
                <a:solidFill>
                  <a:srgbClr val="823E43"/>
                </a:solidFill>
              </a:defRPr>
            </a:lvl4pPr>
            <a:lvl5pPr lvl="4" algn="ctr" rtl="0">
              <a:spcBef>
                <a:spcPts val="0"/>
              </a:spcBef>
              <a:spcAft>
                <a:spcPts val="0"/>
              </a:spcAft>
              <a:buClr>
                <a:srgbClr val="823E43"/>
              </a:buClr>
              <a:buSzPts val="6000"/>
              <a:buNone/>
              <a:defRPr sz="6000">
                <a:solidFill>
                  <a:srgbClr val="823E43"/>
                </a:solidFill>
              </a:defRPr>
            </a:lvl5pPr>
            <a:lvl6pPr lvl="5" algn="ctr" rtl="0">
              <a:spcBef>
                <a:spcPts val="0"/>
              </a:spcBef>
              <a:spcAft>
                <a:spcPts val="0"/>
              </a:spcAft>
              <a:buClr>
                <a:srgbClr val="823E43"/>
              </a:buClr>
              <a:buSzPts val="6000"/>
              <a:buNone/>
              <a:defRPr sz="6000">
                <a:solidFill>
                  <a:srgbClr val="823E43"/>
                </a:solidFill>
              </a:defRPr>
            </a:lvl6pPr>
            <a:lvl7pPr lvl="6" algn="ctr" rtl="0">
              <a:spcBef>
                <a:spcPts val="0"/>
              </a:spcBef>
              <a:spcAft>
                <a:spcPts val="0"/>
              </a:spcAft>
              <a:buClr>
                <a:srgbClr val="823E43"/>
              </a:buClr>
              <a:buSzPts val="6000"/>
              <a:buNone/>
              <a:defRPr sz="6000">
                <a:solidFill>
                  <a:srgbClr val="823E43"/>
                </a:solidFill>
              </a:defRPr>
            </a:lvl7pPr>
            <a:lvl8pPr lvl="7" algn="ctr" rtl="0">
              <a:spcBef>
                <a:spcPts val="0"/>
              </a:spcBef>
              <a:spcAft>
                <a:spcPts val="0"/>
              </a:spcAft>
              <a:buClr>
                <a:srgbClr val="823E43"/>
              </a:buClr>
              <a:buSzPts val="6000"/>
              <a:buNone/>
              <a:defRPr sz="6000">
                <a:solidFill>
                  <a:srgbClr val="823E43"/>
                </a:solidFill>
              </a:defRPr>
            </a:lvl8pPr>
            <a:lvl9pPr lvl="8" algn="ctr" rtl="0">
              <a:spcBef>
                <a:spcPts val="0"/>
              </a:spcBef>
              <a:spcAft>
                <a:spcPts val="0"/>
              </a:spcAft>
              <a:buClr>
                <a:srgbClr val="823E43"/>
              </a:buClr>
              <a:buSzPts val="6000"/>
              <a:buNone/>
              <a:defRPr sz="6000">
                <a:solidFill>
                  <a:srgbClr val="823E43"/>
                </a:solidFill>
              </a:defRPr>
            </a:lvl9pPr>
          </a:lstStyle>
          <a:p>
            <a:r>
              <a:t>xx%</a:t>
            </a:r>
          </a:p>
        </p:txBody>
      </p:sp>
      <p:sp>
        <p:nvSpPr>
          <p:cNvPr id="122" name="Google Shape;122;p13"/>
          <p:cNvSpPr txBox="1">
            <a:spLocks noGrp="1"/>
          </p:cNvSpPr>
          <p:nvPr>
            <p:ph type="subTitle" idx="5"/>
          </p:nvPr>
        </p:nvSpPr>
        <p:spPr>
          <a:xfrm>
            <a:off x="6291900" y="1684955"/>
            <a:ext cx="1827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6"/>
          </p:nvPr>
        </p:nvSpPr>
        <p:spPr>
          <a:xfrm>
            <a:off x="6291900" y="1463275"/>
            <a:ext cx="1827300" cy="318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4" name="Google Shape;124;p13"/>
          <p:cNvSpPr txBox="1">
            <a:spLocks noGrp="1"/>
          </p:cNvSpPr>
          <p:nvPr>
            <p:ph type="title" idx="7" hasCustomPrompt="1"/>
          </p:nvPr>
        </p:nvSpPr>
        <p:spPr>
          <a:xfrm>
            <a:off x="720000" y="2632825"/>
            <a:ext cx="1365600" cy="101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23E43"/>
              </a:buClr>
              <a:buSzPts val="6000"/>
              <a:buNone/>
              <a:defRPr sz="6600">
                <a:solidFill>
                  <a:srgbClr val="823E43"/>
                </a:solidFill>
              </a:defRPr>
            </a:lvl1pPr>
            <a:lvl2pPr lvl="1" algn="ctr" rtl="0">
              <a:spcBef>
                <a:spcPts val="0"/>
              </a:spcBef>
              <a:spcAft>
                <a:spcPts val="0"/>
              </a:spcAft>
              <a:buClr>
                <a:srgbClr val="823E43"/>
              </a:buClr>
              <a:buSzPts val="6000"/>
              <a:buNone/>
              <a:defRPr sz="6000">
                <a:solidFill>
                  <a:srgbClr val="823E43"/>
                </a:solidFill>
              </a:defRPr>
            </a:lvl2pPr>
            <a:lvl3pPr lvl="2" algn="ctr" rtl="0">
              <a:spcBef>
                <a:spcPts val="0"/>
              </a:spcBef>
              <a:spcAft>
                <a:spcPts val="0"/>
              </a:spcAft>
              <a:buClr>
                <a:srgbClr val="823E43"/>
              </a:buClr>
              <a:buSzPts val="6000"/>
              <a:buNone/>
              <a:defRPr sz="6000">
                <a:solidFill>
                  <a:srgbClr val="823E43"/>
                </a:solidFill>
              </a:defRPr>
            </a:lvl3pPr>
            <a:lvl4pPr lvl="3" algn="ctr" rtl="0">
              <a:spcBef>
                <a:spcPts val="0"/>
              </a:spcBef>
              <a:spcAft>
                <a:spcPts val="0"/>
              </a:spcAft>
              <a:buClr>
                <a:srgbClr val="823E43"/>
              </a:buClr>
              <a:buSzPts val="6000"/>
              <a:buNone/>
              <a:defRPr sz="6000">
                <a:solidFill>
                  <a:srgbClr val="823E43"/>
                </a:solidFill>
              </a:defRPr>
            </a:lvl4pPr>
            <a:lvl5pPr lvl="4" algn="ctr" rtl="0">
              <a:spcBef>
                <a:spcPts val="0"/>
              </a:spcBef>
              <a:spcAft>
                <a:spcPts val="0"/>
              </a:spcAft>
              <a:buClr>
                <a:srgbClr val="823E43"/>
              </a:buClr>
              <a:buSzPts val="6000"/>
              <a:buNone/>
              <a:defRPr sz="6000">
                <a:solidFill>
                  <a:srgbClr val="823E43"/>
                </a:solidFill>
              </a:defRPr>
            </a:lvl5pPr>
            <a:lvl6pPr lvl="5" algn="ctr" rtl="0">
              <a:spcBef>
                <a:spcPts val="0"/>
              </a:spcBef>
              <a:spcAft>
                <a:spcPts val="0"/>
              </a:spcAft>
              <a:buClr>
                <a:srgbClr val="823E43"/>
              </a:buClr>
              <a:buSzPts val="6000"/>
              <a:buNone/>
              <a:defRPr sz="6000">
                <a:solidFill>
                  <a:srgbClr val="823E43"/>
                </a:solidFill>
              </a:defRPr>
            </a:lvl6pPr>
            <a:lvl7pPr lvl="6" algn="ctr" rtl="0">
              <a:spcBef>
                <a:spcPts val="0"/>
              </a:spcBef>
              <a:spcAft>
                <a:spcPts val="0"/>
              </a:spcAft>
              <a:buClr>
                <a:srgbClr val="823E43"/>
              </a:buClr>
              <a:buSzPts val="6000"/>
              <a:buNone/>
              <a:defRPr sz="6000">
                <a:solidFill>
                  <a:srgbClr val="823E43"/>
                </a:solidFill>
              </a:defRPr>
            </a:lvl7pPr>
            <a:lvl8pPr lvl="7" algn="ctr" rtl="0">
              <a:spcBef>
                <a:spcPts val="0"/>
              </a:spcBef>
              <a:spcAft>
                <a:spcPts val="0"/>
              </a:spcAft>
              <a:buClr>
                <a:srgbClr val="823E43"/>
              </a:buClr>
              <a:buSzPts val="6000"/>
              <a:buNone/>
              <a:defRPr sz="6000">
                <a:solidFill>
                  <a:srgbClr val="823E43"/>
                </a:solidFill>
              </a:defRPr>
            </a:lvl8pPr>
            <a:lvl9pPr lvl="8" algn="ctr" rtl="0">
              <a:spcBef>
                <a:spcPts val="0"/>
              </a:spcBef>
              <a:spcAft>
                <a:spcPts val="0"/>
              </a:spcAft>
              <a:buClr>
                <a:srgbClr val="823E43"/>
              </a:buClr>
              <a:buSzPts val="6000"/>
              <a:buNone/>
              <a:defRPr sz="6000">
                <a:solidFill>
                  <a:srgbClr val="823E43"/>
                </a:solidFill>
              </a:defRPr>
            </a:lvl9pPr>
          </a:lstStyle>
          <a:p>
            <a:r>
              <a:t>xx%</a:t>
            </a:r>
          </a:p>
        </p:txBody>
      </p:sp>
      <p:sp>
        <p:nvSpPr>
          <p:cNvPr id="125" name="Google Shape;125;p13"/>
          <p:cNvSpPr txBox="1">
            <a:spLocks noGrp="1"/>
          </p:cNvSpPr>
          <p:nvPr>
            <p:ph type="subTitle" idx="8"/>
          </p:nvPr>
        </p:nvSpPr>
        <p:spPr>
          <a:xfrm>
            <a:off x="2230550" y="2899005"/>
            <a:ext cx="1827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subTitle" idx="9"/>
          </p:nvPr>
        </p:nvSpPr>
        <p:spPr>
          <a:xfrm>
            <a:off x="2230550" y="2677325"/>
            <a:ext cx="1827300" cy="318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7" name="Google Shape;127;p13"/>
          <p:cNvSpPr txBox="1">
            <a:spLocks noGrp="1"/>
          </p:cNvSpPr>
          <p:nvPr>
            <p:ph type="title" idx="13" hasCustomPrompt="1"/>
          </p:nvPr>
        </p:nvSpPr>
        <p:spPr>
          <a:xfrm>
            <a:off x="4740400" y="2632825"/>
            <a:ext cx="1365600" cy="101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23E43"/>
              </a:buClr>
              <a:buSzPts val="6000"/>
              <a:buNone/>
              <a:defRPr sz="6600">
                <a:solidFill>
                  <a:srgbClr val="823E43"/>
                </a:solidFill>
              </a:defRPr>
            </a:lvl1pPr>
            <a:lvl2pPr lvl="1" algn="ctr" rtl="0">
              <a:spcBef>
                <a:spcPts val="0"/>
              </a:spcBef>
              <a:spcAft>
                <a:spcPts val="0"/>
              </a:spcAft>
              <a:buClr>
                <a:srgbClr val="823E43"/>
              </a:buClr>
              <a:buSzPts val="6000"/>
              <a:buNone/>
              <a:defRPr sz="6000">
                <a:solidFill>
                  <a:srgbClr val="823E43"/>
                </a:solidFill>
              </a:defRPr>
            </a:lvl2pPr>
            <a:lvl3pPr lvl="2" algn="ctr" rtl="0">
              <a:spcBef>
                <a:spcPts val="0"/>
              </a:spcBef>
              <a:spcAft>
                <a:spcPts val="0"/>
              </a:spcAft>
              <a:buClr>
                <a:srgbClr val="823E43"/>
              </a:buClr>
              <a:buSzPts val="6000"/>
              <a:buNone/>
              <a:defRPr sz="6000">
                <a:solidFill>
                  <a:srgbClr val="823E43"/>
                </a:solidFill>
              </a:defRPr>
            </a:lvl3pPr>
            <a:lvl4pPr lvl="3" algn="ctr" rtl="0">
              <a:spcBef>
                <a:spcPts val="0"/>
              </a:spcBef>
              <a:spcAft>
                <a:spcPts val="0"/>
              </a:spcAft>
              <a:buClr>
                <a:srgbClr val="823E43"/>
              </a:buClr>
              <a:buSzPts val="6000"/>
              <a:buNone/>
              <a:defRPr sz="6000">
                <a:solidFill>
                  <a:srgbClr val="823E43"/>
                </a:solidFill>
              </a:defRPr>
            </a:lvl4pPr>
            <a:lvl5pPr lvl="4" algn="ctr" rtl="0">
              <a:spcBef>
                <a:spcPts val="0"/>
              </a:spcBef>
              <a:spcAft>
                <a:spcPts val="0"/>
              </a:spcAft>
              <a:buClr>
                <a:srgbClr val="823E43"/>
              </a:buClr>
              <a:buSzPts val="6000"/>
              <a:buNone/>
              <a:defRPr sz="6000">
                <a:solidFill>
                  <a:srgbClr val="823E43"/>
                </a:solidFill>
              </a:defRPr>
            </a:lvl5pPr>
            <a:lvl6pPr lvl="5" algn="ctr" rtl="0">
              <a:spcBef>
                <a:spcPts val="0"/>
              </a:spcBef>
              <a:spcAft>
                <a:spcPts val="0"/>
              </a:spcAft>
              <a:buClr>
                <a:srgbClr val="823E43"/>
              </a:buClr>
              <a:buSzPts val="6000"/>
              <a:buNone/>
              <a:defRPr sz="6000">
                <a:solidFill>
                  <a:srgbClr val="823E43"/>
                </a:solidFill>
              </a:defRPr>
            </a:lvl6pPr>
            <a:lvl7pPr lvl="6" algn="ctr" rtl="0">
              <a:spcBef>
                <a:spcPts val="0"/>
              </a:spcBef>
              <a:spcAft>
                <a:spcPts val="0"/>
              </a:spcAft>
              <a:buClr>
                <a:srgbClr val="823E43"/>
              </a:buClr>
              <a:buSzPts val="6000"/>
              <a:buNone/>
              <a:defRPr sz="6000">
                <a:solidFill>
                  <a:srgbClr val="823E43"/>
                </a:solidFill>
              </a:defRPr>
            </a:lvl7pPr>
            <a:lvl8pPr lvl="7" algn="ctr" rtl="0">
              <a:spcBef>
                <a:spcPts val="0"/>
              </a:spcBef>
              <a:spcAft>
                <a:spcPts val="0"/>
              </a:spcAft>
              <a:buClr>
                <a:srgbClr val="823E43"/>
              </a:buClr>
              <a:buSzPts val="6000"/>
              <a:buNone/>
              <a:defRPr sz="6000">
                <a:solidFill>
                  <a:srgbClr val="823E43"/>
                </a:solidFill>
              </a:defRPr>
            </a:lvl8pPr>
            <a:lvl9pPr lvl="8" algn="ctr" rtl="0">
              <a:spcBef>
                <a:spcPts val="0"/>
              </a:spcBef>
              <a:spcAft>
                <a:spcPts val="0"/>
              </a:spcAft>
              <a:buClr>
                <a:srgbClr val="823E43"/>
              </a:buClr>
              <a:buSzPts val="6000"/>
              <a:buNone/>
              <a:defRPr sz="6000">
                <a:solidFill>
                  <a:srgbClr val="823E43"/>
                </a:solidFill>
              </a:defRPr>
            </a:lvl9pPr>
          </a:lstStyle>
          <a:p>
            <a:r>
              <a:t>xx%</a:t>
            </a:r>
          </a:p>
        </p:txBody>
      </p:sp>
      <p:sp>
        <p:nvSpPr>
          <p:cNvPr id="128" name="Google Shape;128;p13"/>
          <p:cNvSpPr txBox="1">
            <a:spLocks noGrp="1"/>
          </p:cNvSpPr>
          <p:nvPr>
            <p:ph type="subTitle" idx="14"/>
          </p:nvPr>
        </p:nvSpPr>
        <p:spPr>
          <a:xfrm>
            <a:off x="6291900" y="2899005"/>
            <a:ext cx="1827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subTitle" idx="15"/>
          </p:nvPr>
        </p:nvSpPr>
        <p:spPr>
          <a:xfrm>
            <a:off x="6291900" y="2677325"/>
            <a:ext cx="1827300" cy="318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TITLE_ONLY_1_1_1_1">
    <p:bg>
      <p:bgPr>
        <a:solidFill>
          <a:schemeClr val="lt1"/>
        </a:solidFill>
        <a:effectLst/>
      </p:bgPr>
    </p:bg>
    <p:spTree>
      <p:nvGrpSpPr>
        <p:cNvPr id="1" name="Shape 238"/>
        <p:cNvGrpSpPr/>
        <p:nvPr/>
      </p:nvGrpSpPr>
      <p:grpSpPr>
        <a:xfrm>
          <a:off x="0" y="0"/>
          <a:ext cx="0" cy="0"/>
          <a:chOff x="0" y="0"/>
          <a:chExt cx="0" cy="0"/>
        </a:xfrm>
      </p:grpSpPr>
      <p:grpSp>
        <p:nvGrpSpPr>
          <p:cNvPr id="239" name="Google Shape;239;p22"/>
          <p:cNvGrpSpPr/>
          <p:nvPr/>
        </p:nvGrpSpPr>
        <p:grpSpPr>
          <a:xfrm>
            <a:off x="155550" y="159125"/>
            <a:ext cx="8832900" cy="4825250"/>
            <a:chOff x="164875" y="162825"/>
            <a:chExt cx="8832900" cy="4825250"/>
          </a:xfrm>
        </p:grpSpPr>
        <p:sp>
          <p:nvSpPr>
            <p:cNvPr id="240" name="Google Shape;240;p2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41" name="Google Shape;241;p22"/>
            <p:cNvCxnSpPr/>
            <p:nvPr/>
          </p:nvCxnSpPr>
          <p:spPr>
            <a:xfrm>
              <a:off x="8978199" y="784475"/>
              <a:ext cx="0" cy="4091700"/>
            </a:xfrm>
            <a:prstGeom prst="straightConnector1">
              <a:avLst/>
            </a:prstGeom>
            <a:noFill/>
            <a:ln w="19050" cap="flat" cmpd="sng">
              <a:solidFill>
                <a:srgbClr val="823E43"/>
              </a:solidFill>
              <a:prstDash val="dot"/>
              <a:round/>
              <a:headEnd type="none" w="med" len="med"/>
              <a:tailEnd type="none" w="med" len="med"/>
            </a:ln>
          </p:spPr>
        </p:cxnSp>
        <p:cxnSp>
          <p:nvCxnSpPr>
            <p:cNvPr id="242" name="Google Shape;242;p22"/>
            <p:cNvCxnSpPr/>
            <p:nvPr/>
          </p:nvCxnSpPr>
          <p:spPr>
            <a:xfrm>
              <a:off x="164875" y="4988075"/>
              <a:ext cx="8832900" cy="0"/>
            </a:xfrm>
            <a:prstGeom prst="straightConnector1">
              <a:avLst/>
            </a:prstGeom>
            <a:noFill/>
            <a:ln w="19050" cap="flat" cmpd="sng">
              <a:solidFill>
                <a:srgbClr val="823E43"/>
              </a:solidFill>
              <a:prstDash val="solid"/>
              <a:round/>
              <a:headEnd type="none" w="med" len="med"/>
              <a:tailEnd type="none" w="med" len="med"/>
            </a:ln>
          </p:spPr>
        </p:cxnSp>
        <p:cxnSp>
          <p:nvCxnSpPr>
            <p:cNvPr id="243" name="Google Shape;243;p22"/>
            <p:cNvCxnSpPr/>
            <p:nvPr/>
          </p:nvCxnSpPr>
          <p:spPr>
            <a:xfrm>
              <a:off x="169011" y="784475"/>
              <a:ext cx="0" cy="4091700"/>
            </a:xfrm>
            <a:prstGeom prst="straightConnector1">
              <a:avLst/>
            </a:prstGeom>
            <a:noFill/>
            <a:ln w="19050" cap="flat" cmpd="sng">
              <a:solidFill>
                <a:srgbClr val="823E43"/>
              </a:solidFill>
              <a:prstDash val="dot"/>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APTION_ONLY_1">
    <p:bg>
      <p:bgPr>
        <a:solidFill>
          <a:srgbClr val="2F1425"/>
        </a:solidFill>
        <a:effectLst/>
      </p:bgPr>
    </p:bg>
    <p:spTree>
      <p:nvGrpSpPr>
        <p:cNvPr id="1" name="Shape 244"/>
        <p:cNvGrpSpPr/>
        <p:nvPr/>
      </p:nvGrpSpPr>
      <p:grpSpPr>
        <a:xfrm>
          <a:off x="0" y="0"/>
          <a:ext cx="0" cy="0"/>
          <a:chOff x="0" y="0"/>
          <a:chExt cx="0" cy="0"/>
        </a:xfrm>
      </p:grpSpPr>
      <p:grpSp>
        <p:nvGrpSpPr>
          <p:cNvPr id="245" name="Google Shape;245;p23"/>
          <p:cNvGrpSpPr/>
          <p:nvPr/>
        </p:nvGrpSpPr>
        <p:grpSpPr>
          <a:xfrm>
            <a:off x="155550" y="159125"/>
            <a:ext cx="8832900" cy="4825250"/>
            <a:chOff x="164875" y="162825"/>
            <a:chExt cx="8832900" cy="4825250"/>
          </a:xfrm>
        </p:grpSpPr>
        <p:sp>
          <p:nvSpPr>
            <p:cNvPr id="246" name="Google Shape;246;p2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247" name="Google Shape;247;p23"/>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248" name="Google Shape;248;p23"/>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249" name="Google Shape;249;p23"/>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1pPr>
            <a:lvl2pPr lvl="1">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2pPr>
            <a:lvl3pPr lvl="2">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3pPr>
            <a:lvl4pPr lvl="3">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4pPr>
            <a:lvl5pPr lvl="4">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5pPr>
            <a:lvl6pPr lvl="5">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6pPr>
            <a:lvl7pPr lvl="6">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7pPr>
            <a:lvl8pPr lvl="7">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8pPr>
            <a:lvl9pPr lvl="8">
              <a:spcBef>
                <a:spcPts val="0"/>
              </a:spcBef>
              <a:spcAft>
                <a:spcPts val="0"/>
              </a:spcAft>
              <a:buClr>
                <a:srgbClr val="2F1425"/>
              </a:buClr>
              <a:buSzPts val="2800"/>
              <a:buFont typeface="Lexend Exa"/>
              <a:buNone/>
              <a:defRPr sz="2800">
                <a:solidFill>
                  <a:srgbClr val="2F1425"/>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1pPr>
            <a:lvl2pPr marL="914400" lvl="1"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2pPr>
            <a:lvl3pPr marL="1371600" lvl="2"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3pPr>
            <a:lvl4pPr marL="1828800" lvl="3"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4pPr>
            <a:lvl5pPr marL="2286000" lvl="4"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5pPr>
            <a:lvl6pPr marL="2743200" lvl="5"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6pPr>
            <a:lvl7pPr marL="3200400" lvl="6"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7pPr>
            <a:lvl8pPr marL="3657600" lvl="7"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8pPr>
            <a:lvl9pPr marL="4114800" lvl="8" indent="-317500">
              <a:lnSpc>
                <a:spcPct val="100000"/>
              </a:lnSpc>
              <a:spcBef>
                <a:spcPts val="0"/>
              </a:spcBef>
              <a:spcAft>
                <a:spcPts val="0"/>
              </a:spcAft>
              <a:buClr>
                <a:srgbClr val="2F1425"/>
              </a:buClr>
              <a:buSzPts val="1400"/>
              <a:buFont typeface="Red Hat Text"/>
              <a:buChar char="■"/>
              <a:defRPr>
                <a:solidFill>
                  <a:srgbClr val="2F1425"/>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ctrTitle"/>
          </p:nvPr>
        </p:nvSpPr>
        <p:spPr>
          <a:xfrm>
            <a:off x="4711815" y="1662975"/>
            <a:ext cx="4279697" cy="10090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F1425"/>
                </a:solidFill>
              </a:rPr>
              <a:t>Thế Giới Cà Phê</a:t>
            </a:r>
            <a:endParaRPr sz="2000">
              <a:solidFill>
                <a:srgbClr val="2F1425"/>
              </a:solidFill>
            </a:endParaRPr>
          </a:p>
        </p:txBody>
      </p:sp>
      <p:pic>
        <p:nvPicPr>
          <p:cNvPr id="259" name="Google Shape;259;p26"/>
          <p:cNvPicPr preferRelativeResize="0"/>
          <p:nvPr/>
        </p:nvPicPr>
        <p:blipFill rotWithShape="1">
          <a:blip r:embed="rId3">
            <a:alphaModFix/>
          </a:blip>
          <a:srcRect l="6695" r="4973"/>
          <a:stretch/>
        </p:blipFill>
        <p:spPr>
          <a:xfrm>
            <a:off x="182375" y="149200"/>
            <a:ext cx="4279699" cy="4845149"/>
          </a:xfrm>
          <a:prstGeom prst="rect">
            <a:avLst/>
          </a:prstGeom>
          <a:noFill/>
          <a:ln>
            <a:noFill/>
          </a:ln>
        </p:spPr>
      </p:pic>
      <p:grpSp>
        <p:nvGrpSpPr>
          <p:cNvPr id="261" name="Google Shape;261;p26"/>
          <p:cNvGrpSpPr/>
          <p:nvPr/>
        </p:nvGrpSpPr>
        <p:grpSpPr>
          <a:xfrm>
            <a:off x="5468822" y="437581"/>
            <a:ext cx="405100" cy="388975"/>
            <a:chOff x="6241725" y="1380875"/>
            <a:chExt cx="405100" cy="388975"/>
          </a:xfrm>
        </p:grpSpPr>
        <p:sp>
          <p:nvSpPr>
            <p:cNvPr id="262" name="Google Shape;262;p26"/>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6"/>
          <p:cNvGrpSpPr/>
          <p:nvPr/>
        </p:nvGrpSpPr>
        <p:grpSpPr>
          <a:xfrm>
            <a:off x="7532025" y="434429"/>
            <a:ext cx="405425" cy="371525"/>
            <a:chOff x="7735800" y="1389600"/>
            <a:chExt cx="405425" cy="371525"/>
          </a:xfrm>
        </p:grpSpPr>
        <p:sp>
          <p:nvSpPr>
            <p:cNvPr id="270" name="Google Shape;270;p26"/>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6"/>
          <p:cNvGrpSpPr/>
          <p:nvPr/>
        </p:nvGrpSpPr>
        <p:grpSpPr>
          <a:xfrm>
            <a:off x="6497402" y="391261"/>
            <a:ext cx="353068" cy="435295"/>
            <a:chOff x="7041125" y="1376525"/>
            <a:chExt cx="322525" cy="397675"/>
          </a:xfrm>
        </p:grpSpPr>
        <p:sp>
          <p:nvSpPr>
            <p:cNvPr id="277" name="Google Shape;277;p26"/>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rgbClr val="823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4">
            <a:extLst>
              <a:ext uri="{FF2B5EF4-FFF2-40B4-BE49-F238E27FC236}">
                <a16:creationId xmlns:a16="http://schemas.microsoft.com/office/drawing/2014/main" id="{A3FC6AF5-9AC2-4B52-AA5B-FB19D0980558}"/>
              </a:ext>
            </a:extLst>
          </p:cNvPr>
          <p:cNvGraphicFramePr>
            <a:graphicFrameLocks noGrp="1"/>
          </p:cNvGraphicFramePr>
          <p:nvPr>
            <p:extLst>
              <p:ext uri="{D42A27DB-BD31-4B8C-83A1-F6EECF244321}">
                <p14:modId xmlns:p14="http://schemas.microsoft.com/office/powerpoint/2010/main" val="3213052862"/>
              </p:ext>
            </p:extLst>
          </p:nvPr>
        </p:nvGraphicFramePr>
        <p:xfrm>
          <a:off x="4681928" y="3076283"/>
          <a:ext cx="4279700" cy="1918068"/>
        </p:xfrm>
        <a:graphic>
          <a:graphicData uri="http://schemas.openxmlformats.org/drawingml/2006/table">
            <a:tbl>
              <a:tblPr firstRow="1" bandRow="1">
                <a:tableStyleId>{E8034E78-7F5D-4C2E-B375-FC64B27BC917}</a:tableStyleId>
              </a:tblPr>
              <a:tblGrid>
                <a:gridCol w="2139850">
                  <a:extLst>
                    <a:ext uri="{9D8B030D-6E8A-4147-A177-3AD203B41FA5}">
                      <a16:colId xmlns:a16="http://schemas.microsoft.com/office/drawing/2014/main" val="2030006549"/>
                    </a:ext>
                  </a:extLst>
                </a:gridCol>
                <a:gridCol w="2139850">
                  <a:extLst>
                    <a:ext uri="{9D8B030D-6E8A-4147-A177-3AD203B41FA5}">
                      <a16:colId xmlns:a16="http://schemas.microsoft.com/office/drawing/2014/main" val="120759139"/>
                    </a:ext>
                  </a:extLst>
                </a:gridCol>
              </a:tblGrid>
              <a:tr h="3196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latin typeface="Times New Roman" panose="02020603050405020304" pitchFamily="18" charset="0"/>
                          <a:cs typeface="Times New Roman" panose="02020603050405020304" pitchFamily="18" charset="0"/>
                        </a:rPr>
                        <a:t>Thành</a:t>
                      </a:r>
                      <a:r>
                        <a:rPr lang="en-US" b="1" baseline="0">
                          <a:latin typeface="Times New Roman" panose="02020603050405020304" pitchFamily="18" charset="0"/>
                          <a:cs typeface="Times New Roman" panose="02020603050405020304" pitchFamily="18" charset="0"/>
                        </a:rPr>
                        <a:t> Viên</a:t>
                      </a:r>
                      <a:endParaRPr lang="en-US" b="1">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latin typeface="Times New Roman" panose="02020603050405020304" pitchFamily="18" charset="0"/>
                          <a:cs typeface="Times New Roman" panose="02020603050405020304" pitchFamily="18" charset="0"/>
                        </a:rPr>
                        <a:t>Nhiệm</a:t>
                      </a:r>
                      <a:r>
                        <a:rPr lang="en-US" b="1" baseline="0">
                          <a:latin typeface="Times New Roman" panose="02020603050405020304" pitchFamily="18" charset="0"/>
                          <a:cs typeface="Times New Roman" panose="02020603050405020304" pitchFamily="18" charset="0"/>
                        </a:rPr>
                        <a:t> Vụ</a:t>
                      </a:r>
                      <a:endParaRPr lang="en-US" b="1">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4234062"/>
                  </a:ext>
                </a:extLst>
              </a:tr>
              <a:tr h="319678">
                <a:tc>
                  <a:txBody>
                    <a:bodyPr/>
                    <a:lstStyle/>
                    <a:p>
                      <a:r>
                        <a:rPr lang="en-US">
                          <a:solidFill>
                            <a:schemeClr val="tx1"/>
                          </a:solidFill>
                        </a:rPr>
                        <a:t>1. Phạm Thanh Khương</a:t>
                      </a:r>
                    </a:p>
                  </a:txBody>
                  <a:tcPr/>
                </a:tc>
                <a:tc>
                  <a:txBody>
                    <a:bodyPr/>
                    <a:lstStyle/>
                    <a:p>
                      <a:r>
                        <a:rPr lang="en-US">
                          <a:solidFill>
                            <a:schemeClr val="tx1"/>
                          </a:solidFill>
                        </a:rPr>
                        <a:t>Trưởng Nhóm</a:t>
                      </a:r>
                    </a:p>
                  </a:txBody>
                  <a:tcPr/>
                </a:tc>
                <a:extLst>
                  <a:ext uri="{0D108BD9-81ED-4DB2-BD59-A6C34878D82A}">
                    <a16:rowId xmlns:a16="http://schemas.microsoft.com/office/drawing/2014/main" val="2967918733"/>
                  </a:ext>
                </a:extLst>
              </a:tr>
              <a:tr h="319678">
                <a:tc>
                  <a:txBody>
                    <a:bodyPr/>
                    <a:lstStyle/>
                    <a:p>
                      <a:r>
                        <a:rPr lang="en-US">
                          <a:solidFill>
                            <a:schemeClr val="tx1"/>
                          </a:solidFill>
                        </a:rPr>
                        <a:t>2. Trần Thị Yến Nhi</a:t>
                      </a:r>
                    </a:p>
                  </a:txBody>
                  <a:tcPr/>
                </a:tc>
                <a:tc>
                  <a:txBody>
                    <a:bodyPr/>
                    <a:lstStyle/>
                    <a:p>
                      <a:r>
                        <a:rPr lang="en-US">
                          <a:solidFill>
                            <a:schemeClr val="tx1"/>
                          </a:solidFill>
                        </a:rPr>
                        <a:t>Thành Viên</a:t>
                      </a:r>
                    </a:p>
                  </a:txBody>
                  <a:tcPr/>
                </a:tc>
                <a:extLst>
                  <a:ext uri="{0D108BD9-81ED-4DB2-BD59-A6C34878D82A}">
                    <a16:rowId xmlns:a16="http://schemas.microsoft.com/office/drawing/2014/main" val="293159428"/>
                  </a:ext>
                </a:extLst>
              </a:tr>
              <a:tr h="319678">
                <a:tc>
                  <a:txBody>
                    <a:bodyPr/>
                    <a:lstStyle/>
                    <a:p>
                      <a:r>
                        <a:rPr lang="en-US">
                          <a:solidFill>
                            <a:schemeClr val="tx1"/>
                          </a:solidFill>
                        </a:rPr>
                        <a:t>3. Tống Việt Long</a:t>
                      </a:r>
                    </a:p>
                  </a:txBody>
                  <a:tcPr/>
                </a:tc>
                <a:tc>
                  <a:txBody>
                    <a:bodyPr/>
                    <a:lstStyle/>
                    <a:p>
                      <a:r>
                        <a:rPr lang="en-US">
                          <a:solidFill>
                            <a:schemeClr val="tx1"/>
                          </a:solidFill>
                        </a:rPr>
                        <a:t>Thành Viên</a:t>
                      </a:r>
                    </a:p>
                  </a:txBody>
                  <a:tcPr/>
                </a:tc>
                <a:extLst>
                  <a:ext uri="{0D108BD9-81ED-4DB2-BD59-A6C34878D82A}">
                    <a16:rowId xmlns:a16="http://schemas.microsoft.com/office/drawing/2014/main" val="3380468500"/>
                  </a:ext>
                </a:extLst>
              </a:tr>
              <a:tr h="319678">
                <a:tc>
                  <a:txBody>
                    <a:bodyPr/>
                    <a:lstStyle/>
                    <a:p>
                      <a:r>
                        <a:rPr lang="en-US">
                          <a:solidFill>
                            <a:schemeClr val="tx1"/>
                          </a:solidFill>
                        </a:rPr>
                        <a:t>4. Nguyễn Thị Hương</a:t>
                      </a:r>
                    </a:p>
                  </a:txBody>
                  <a:tcPr/>
                </a:tc>
                <a:tc>
                  <a:txBody>
                    <a:bodyPr/>
                    <a:lstStyle/>
                    <a:p>
                      <a:r>
                        <a:rPr lang="en-US">
                          <a:solidFill>
                            <a:schemeClr val="tx1"/>
                          </a:solidFill>
                        </a:rPr>
                        <a:t>Thành Viên</a:t>
                      </a:r>
                    </a:p>
                  </a:txBody>
                  <a:tcPr/>
                </a:tc>
                <a:extLst>
                  <a:ext uri="{0D108BD9-81ED-4DB2-BD59-A6C34878D82A}">
                    <a16:rowId xmlns:a16="http://schemas.microsoft.com/office/drawing/2014/main" val="2859628666"/>
                  </a:ext>
                </a:extLst>
              </a:tr>
              <a:tr h="319678">
                <a:tc gridSpan="2">
                  <a:txBody>
                    <a:bodyPr/>
                    <a:lstStyle/>
                    <a:p>
                      <a:r>
                        <a:rPr lang="en-US" b="1">
                          <a:solidFill>
                            <a:schemeClr val="tx1"/>
                          </a:solidFill>
                        </a:rPr>
                        <a:t>GVHD : NGUYỄN VĂN LONG</a:t>
                      </a:r>
                    </a:p>
                  </a:txBody>
                  <a:tcPr/>
                </a:tc>
                <a:tc hMerge="1">
                  <a:txBody>
                    <a:bodyPr/>
                    <a:lstStyle/>
                    <a:p>
                      <a:endParaRPr lang="en-US">
                        <a:solidFill>
                          <a:schemeClr val="tx1"/>
                        </a:solidFill>
                      </a:endParaRPr>
                    </a:p>
                  </a:txBody>
                  <a:tcPr/>
                </a:tc>
                <a:extLst>
                  <a:ext uri="{0D108BD9-81ED-4DB2-BD59-A6C34878D82A}">
                    <a16:rowId xmlns:a16="http://schemas.microsoft.com/office/drawing/2014/main" val="3338955566"/>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ĐỐI VỚI NGƯỜI QUẢN TRỊ</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pic>
        <p:nvPicPr>
          <p:cNvPr id="3" name="Picture 2">
            <a:extLst>
              <a:ext uri="{FF2B5EF4-FFF2-40B4-BE49-F238E27FC236}">
                <a16:creationId xmlns:a16="http://schemas.microsoft.com/office/drawing/2014/main" id="{76A03251-3435-44E6-B0F2-8DCB3909B19A}"/>
              </a:ext>
            </a:extLst>
          </p:cNvPr>
          <p:cNvPicPr>
            <a:picLocks noChangeAspect="1"/>
          </p:cNvPicPr>
          <p:nvPr/>
        </p:nvPicPr>
        <p:blipFill>
          <a:blip r:embed="rId3"/>
          <a:stretch>
            <a:fillRect/>
          </a:stretch>
        </p:blipFill>
        <p:spPr>
          <a:xfrm>
            <a:off x="1686723" y="1013949"/>
            <a:ext cx="5770553" cy="3782301"/>
          </a:xfrm>
          <a:prstGeom prst="rect">
            <a:avLst/>
          </a:prstGeom>
        </p:spPr>
      </p:pic>
    </p:spTree>
    <p:extLst>
      <p:ext uri="{BB962C8B-B14F-4D97-AF65-F5344CB8AC3E}">
        <p14:creationId xmlns:p14="http://schemas.microsoft.com/office/powerpoint/2010/main" val="134687249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SƠ ĐỒ TRIỂN KHAI</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pic>
        <p:nvPicPr>
          <p:cNvPr id="3" name="Picture 2">
            <a:extLst>
              <a:ext uri="{FF2B5EF4-FFF2-40B4-BE49-F238E27FC236}">
                <a16:creationId xmlns:a16="http://schemas.microsoft.com/office/drawing/2014/main" id="{947B712C-B2C9-4CB8-BFC3-8A7877170761}"/>
              </a:ext>
            </a:extLst>
          </p:cNvPr>
          <p:cNvPicPr>
            <a:picLocks noChangeAspect="1"/>
          </p:cNvPicPr>
          <p:nvPr/>
        </p:nvPicPr>
        <p:blipFill>
          <a:blip r:embed="rId3"/>
          <a:stretch>
            <a:fillRect/>
          </a:stretch>
        </p:blipFill>
        <p:spPr>
          <a:xfrm>
            <a:off x="609600" y="1227550"/>
            <a:ext cx="7924800" cy="3568700"/>
          </a:xfrm>
          <a:prstGeom prst="rect">
            <a:avLst/>
          </a:prstGeom>
        </p:spPr>
      </p:pic>
    </p:spTree>
    <p:extLst>
      <p:ext uri="{BB962C8B-B14F-4D97-AF65-F5344CB8AC3E}">
        <p14:creationId xmlns:p14="http://schemas.microsoft.com/office/powerpoint/2010/main" val="349844717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TỔ CHỨC ỨNG DỤNG</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sp>
        <p:nvSpPr>
          <p:cNvPr id="6" name="Google Shape;295;p28">
            <a:extLst>
              <a:ext uri="{FF2B5EF4-FFF2-40B4-BE49-F238E27FC236}">
                <a16:creationId xmlns:a16="http://schemas.microsoft.com/office/drawing/2014/main" id="{839AC019-2434-4990-A1C8-94B61C3AC88D}"/>
              </a:ext>
            </a:extLst>
          </p:cNvPr>
          <p:cNvSpPr txBox="1">
            <a:spLocks/>
          </p:cNvSpPr>
          <p:nvPr/>
        </p:nvSpPr>
        <p:spPr>
          <a:xfrm>
            <a:off x="720000" y="919950"/>
            <a:ext cx="6796492" cy="18634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50000"/>
              </a:lnSpc>
              <a:spcBef>
                <a:spcPts val="0"/>
              </a:spcBef>
              <a:spcAft>
                <a:spcPts val="600"/>
              </a:spcAft>
              <a:tabLst>
                <a:tab pos="180340" algn="l"/>
                <a:tab pos="360045" algn="l"/>
                <a:tab pos="540385" algn="l"/>
                <a:tab pos="72009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Khách hàng và người quản trị sẽ có các chức năng riêng phân biệt. Cụ thể như sau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312411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ĐỐI VỚI KHÁCH HÀNG</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sp>
        <p:nvSpPr>
          <p:cNvPr id="5" name="Google Shape;295;p28">
            <a:extLst>
              <a:ext uri="{FF2B5EF4-FFF2-40B4-BE49-F238E27FC236}">
                <a16:creationId xmlns:a16="http://schemas.microsoft.com/office/drawing/2014/main" id="{739AB71C-4013-4896-A37D-AAEC0448FAD4}"/>
              </a:ext>
            </a:extLst>
          </p:cNvPr>
          <p:cNvSpPr txBox="1">
            <a:spLocks/>
          </p:cNvSpPr>
          <p:nvPr/>
        </p:nvSpPr>
        <p:spPr>
          <a:xfrm>
            <a:off x="720000" y="919950"/>
            <a:ext cx="6796492" cy="39603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Cấu trúc chung của trang web: </a:t>
            </a:r>
          </a:p>
          <a:p>
            <a:pPr marL="0" marR="0" algn="just">
              <a:lnSpc>
                <a:spcPct val="150000"/>
              </a:lnSpc>
              <a:spcBef>
                <a:spcPts val="0"/>
              </a:spcBef>
              <a:spcAft>
                <a:spcPts val="600"/>
              </a:spcAft>
              <a:tabLst>
                <a:tab pos="180340"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Hiển thị danh mục loại hàng, form tìm kiếm theo tên, 6 mặt hàng được xem nhiều nhất. Nếu người đăng nhập là nhân viên thì hiển thị liên kết đến trang quản trị.</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Tìm hàng theo tên:</a:t>
            </a:r>
          </a:p>
          <a:p>
            <a:pPr marL="0" marR="0" algn="just">
              <a:lnSpc>
                <a:spcPct val="150000"/>
              </a:lnSpc>
              <a:spcBef>
                <a:spcPts val="0"/>
              </a:spcBef>
              <a:spcAft>
                <a:spcPts val="600"/>
              </a:spcAft>
              <a:tabLst>
                <a:tab pos="0" algn="l"/>
                <a:tab pos="180340" algn="l"/>
                <a:tab pos="36004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Liệt kê các mặt hàng theo tên hàng hoặc tên loại theo yêu cầu tìm kiếm của khách hàng. Thông tin mỗi mặt hàng gồm tên, ảnh và đơn giá. Liên kết đến trang chi tiết hàng hóa.</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Xem thông tin chi tiết: </a:t>
            </a:r>
          </a:p>
          <a:p>
            <a:pPr marL="0" marR="0" algn="just">
              <a:lnSpc>
                <a:spcPct val="150000"/>
              </a:lnSpc>
              <a:spcBef>
                <a:spcPts val="0"/>
              </a:spcBef>
              <a:spcAft>
                <a:spcPts val="600"/>
              </a:spcAft>
              <a:tabLst>
                <a:tab pos="0" algn="l"/>
                <a:tab pos="180340" algn="l"/>
                <a:tab pos="36004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Hiển thị thông tin chi tiết của mặt hàng được chọn bởi khách hàng và các mặt hàng cùng loại có gắn liên kết đến trang chi tiết hàng hóa để khách hàng có thể xem luôn mà không cần phải trở lại trang liệt kê hàng hóa.</a:t>
            </a:r>
          </a:p>
        </p:txBody>
      </p:sp>
    </p:spTree>
    <p:extLst>
      <p:ext uri="{BB962C8B-B14F-4D97-AF65-F5344CB8AC3E}">
        <p14:creationId xmlns:p14="http://schemas.microsoft.com/office/powerpoint/2010/main" val="171270002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ĐỐI VỚI NGƯỜI QUẢN TRỊ</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sp>
        <p:nvSpPr>
          <p:cNvPr id="5" name="Google Shape;295;p28">
            <a:extLst>
              <a:ext uri="{FF2B5EF4-FFF2-40B4-BE49-F238E27FC236}">
                <a16:creationId xmlns:a16="http://schemas.microsoft.com/office/drawing/2014/main" id="{24F4C539-F10D-4F66-9231-E897A389FA2A}"/>
              </a:ext>
            </a:extLst>
          </p:cNvPr>
          <p:cNvSpPr txBox="1">
            <a:spLocks/>
          </p:cNvSpPr>
          <p:nvPr/>
        </p:nvSpPr>
        <p:spPr>
          <a:xfrm>
            <a:off x="720000" y="919950"/>
            <a:ext cx="6796492" cy="39603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Cấu trúc chung của trang web: </a:t>
            </a:r>
          </a:p>
          <a:p>
            <a:pPr marL="0" marR="0" algn="just">
              <a:lnSpc>
                <a:spcPct val="150000"/>
              </a:lnSpc>
              <a:spcBef>
                <a:spcPts val="0"/>
              </a:spcBef>
              <a:spcAft>
                <a:spcPts val="600"/>
              </a:spcAft>
              <a:tabLst>
                <a:tab pos="180340"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Hiển thị danh sách loại hàng, danh sách mặt hàng, form thêm loại hàng, form thêm mặt hàng, form thêm bài viết,… và trang thống kê các loại hàng và mặt hàng.</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Quản lý hàng hóa: Thực hiện được các chức năng xem, thêm, xóa, sửa và phân trang.</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Quản lý loại hàng: Thực hiện được các chức năng xem, thêm, xóa, sửa.</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Quản lý nhà cung ứng: Thực hiện được các chức năng xem, thêm, xóa, sửa.</a:t>
            </a:r>
          </a:p>
          <a:p>
            <a:pPr marL="0" marR="0"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Quản lý xuất nhập kho: Thực hiện được các chức năng xem, thêm, xóa, sửa, thống kê hàng hóa xuất, nhập.</a:t>
            </a:r>
          </a:p>
          <a:p>
            <a:pPr marL="540385" marR="0" indent="-540385" algn="just">
              <a:lnSpc>
                <a:spcPct val="150000"/>
              </a:lnSpc>
              <a:spcBef>
                <a:spcPts val="0"/>
              </a:spcBef>
              <a:spcAft>
                <a:spcPts val="600"/>
              </a:spcAft>
              <a:tabLst>
                <a:tab pos="180340" algn="l"/>
                <a:tab pos="360045" algn="l"/>
                <a:tab pos="540385" algn="l"/>
                <a:tab pos="72009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 	Quản lý khách hàng:  Thực hiện được các chức năng xem, thêm, xóa, sửa</a:t>
            </a:r>
            <a:r>
              <a:rPr lang="vi-VN">
                <a:effectLst/>
                <a:latin typeface="Times New Roman" panose="02020603050405020304" pitchFamily="18" charset="0"/>
                <a:ea typeface="Calibri" panose="020F0502020204030204" pitchFamily="34" charset="0"/>
                <a:cs typeface="Times New Roman" panose="02020603050405020304" pitchFamily="18" charset="0"/>
              </a:rPr>
              <a:t>.</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tabLst>
                <a:tab pos="180340" algn="l"/>
                <a:tab pos="360045" algn="l"/>
                <a:tab pos="540385" algn="l"/>
                <a:tab pos="720090" algn="l"/>
              </a:tabLst>
            </a:pPr>
            <a:r>
              <a:rPr lang="vi-VN">
                <a:effectLst/>
                <a:latin typeface="Times New Roman" panose="02020603050405020304" pitchFamily="18" charset="0"/>
                <a:ea typeface="Calibri" panose="020F0502020204030204" pitchFamily="34" charset="0"/>
                <a:cs typeface="Times New Roman" panose="02020603050405020304" pitchFamily="18" charset="0"/>
              </a:rPr>
              <a:t>-	Tổng hợp – Thống kê hàng hóa: </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effectLst/>
                <a:latin typeface="Times New Roman" panose="02020603050405020304" pitchFamily="18" charset="0"/>
                <a:ea typeface="Calibri" panose="020F0502020204030204" pitchFamily="34" charset="0"/>
                <a:cs typeface="Times New Roman" panose="02020603050405020304" pitchFamily="18" charset="0"/>
              </a:rPr>
              <a:t>Tổng hợp thông tin hàng hóa theo từng loại hàng.</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50160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SƠ ĐỒ QUAN HỆ</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sp>
        <p:nvSpPr>
          <p:cNvPr id="4" name="Google Shape;295;p28">
            <a:extLst>
              <a:ext uri="{FF2B5EF4-FFF2-40B4-BE49-F238E27FC236}">
                <a16:creationId xmlns:a16="http://schemas.microsoft.com/office/drawing/2014/main" id="{7B5FEF35-F344-4C5E-B3A1-EFB4E00957CF}"/>
              </a:ext>
            </a:extLst>
          </p:cNvPr>
          <p:cNvSpPr txBox="1">
            <a:spLocks/>
          </p:cNvSpPr>
          <p:nvPr/>
        </p:nvSpPr>
        <p:spPr>
          <a:xfrm>
            <a:off x="720000" y="919950"/>
            <a:ext cx="6796492" cy="18634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50000"/>
              </a:lnSpc>
              <a:spcBef>
                <a:spcPts val="0"/>
              </a:spcBef>
              <a:spcAft>
                <a:spcPts val="600"/>
              </a:spcAft>
              <a:tabLst>
                <a:tab pos="180340" algn="l"/>
                <a:tab pos="360045" algn="l"/>
                <a:tab pos="540385" algn="l"/>
                <a:tab pos="72009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Dựa vào đặc tả thực thể và cụ thể làm việc với Healthy Power, ta thiết kế sơ đồ quan hệ và chi tiết các thực thể để từ đó có đủ thông tin cài đặt CSDL lên mySQL.</a:t>
            </a:r>
          </a:p>
        </p:txBody>
      </p:sp>
    </p:spTree>
    <p:extLst>
      <p:ext uri="{BB962C8B-B14F-4D97-AF65-F5344CB8AC3E}">
        <p14:creationId xmlns:p14="http://schemas.microsoft.com/office/powerpoint/2010/main" val="19912475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DC47-B31D-4705-B86C-E2E6A889809F}"/>
              </a:ext>
            </a:extLst>
          </p:cNvPr>
          <p:cNvSpPr>
            <a:spLocks noGrp="1"/>
          </p:cNvSpPr>
          <p:nvPr>
            <p:ph type="title"/>
          </p:nvPr>
        </p:nvSpPr>
        <p:spPr/>
        <p:txBody>
          <a:bodyPr/>
          <a:lstStyle/>
          <a:p>
            <a:r>
              <a:rPr lang="en-US" sz="2400" i="1">
                <a:effectLst/>
                <a:latin typeface="Times New Roman" panose="02020603050405020304" pitchFamily="18" charset="0"/>
                <a:ea typeface="Calibri" panose="020F0502020204030204" pitchFamily="34" charset="0"/>
                <a:cs typeface="Times New Roman" panose="02020603050405020304" pitchFamily="18" charset="0"/>
              </a:rPr>
              <a:t>Sơ đồ ER</a:t>
            </a:r>
            <a:r>
              <a:rPr lang="vi-VN" sz="2400" i="1">
                <a:effectLst/>
                <a:latin typeface="Times New Roman" panose="02020603050405020304" pitchFamily="18" charset="0"/>
                <a:ea typeface="Calibri" panose="020F0502020204030204" pitchFamily="34" charset="0"/>
                <a:cs typeface="Times New Roman" panose="02020603050405020304" pitchFamily="18" charset="0"/>
              </a:rPr>
              <a:t>D cấp 1</a:t>
            </a:r>
            <a:br>
              <a:rPr lang="en-US" sz="1800">
                <a:effectLst/>
                <a:latin typeface="Times New Roman" panose="02020603050405020304" pitchFamily="18" charset="0"/>
                <a:ea typeface="Calibri" panose="020F0502020204030204" pitchFamily="34" charset="0"/>
                <a:cs typeface="Times New Roman" panose="02020603050405020304" pitchFamily="18" charset="0"/>
              </a:rPr>
            </a:br>
            <a:endParaRPr lang="en-US"/>
          </a:p>
        </p:txBody>
      </p:sp>
      <p:pic>
        <p:nvPicPr>
          <p:cNvPr id="5" name="Picture 4">
            <a:extLst>
              <a:ext uri="{FF2B5EF4-FFF2-40B4-BE49-F238E27FC236}">
                <a16:creationId xmlns:a16="http://schemas.microsoft.com/office/drawing/2014/main" id="{D52D8D47-14F9-45F4-8B34-71BBB7C82771}"/>
              </a:ext>
            </a:extLst>
          </p:cNvPr>
          <p:cNvPicPr>
            <a:picLocks noChangeAspect="1"/>
          </p:cNvPicPr>
          <p:nvPr/>
        </p:nvPicPr>
        <p:blipFill>
          <a:blip r:embed="rId2"/>
          <a:stretch>
            <a:fillRect/>
          </a:stretch>
        </p:blipFill>
        <p:spPr>
          <a:xfrm>
            <a:off x="609600" y="919950"/>
            <a:ext cx="7924800" cy="3416300"/>
          </a:xfrm>
          <a:prstGeom prst="rect">
            <a:avLst/>
          </a:prstGeom>
        </p:spPr>
      </p:pic>
    </p:spTree>
    <p:extLst>
      <p:ext uri="{BB962C8B-B14F-4D97-AF65-F5344CB8AC3E}">
        <p14:creationId xmlns:p14="http://schemas.microsoft.com/office/powerpoint/2010/main" val="410369773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078E-6DAF-486A-B690-B1F08C058364}"/>
              </a:ext>
            </a:extLst>
          </p:cNvPr>
          <p:cNvSpPr>
            <a:spLocks noGrp="1"/>
          </p:cNvSpPr>
          <p:nvPr>
            <p:ph type="title"/>
          </p:nvPr>
        </p:nvSpPr>
        <p:spPr/>
        <p:txBody>
          <a:bodyPr/>
          <a:lstStyle/>
          <a:p>
            <a:r>
              <a:rPr lang="en-US" sz="2400" i="1">
                <a:effectLst/>
                <a:latin typeface="Times New Roman" panose="02020603050405020304" pitchFamily="18" charset="0"/>
                <a:ea typeface="Calibri" panose="020F0502020204030204" pitchFamily="34" charset="0"/>
                <a:cs typeface="Times New Roman" panose="02020603050405020304" pitchFamily="18" charset="0"/>
              </a:rPr>
              <a:t>Sơ đồ ER</a:t>
            </a:r>
            <a:r>
              <a:rPr lang="vi-VN" sz="2400" i="1">
                <a:effectLst/>
                <a:latin typeface="Times New Roman" panose="02020603050405020304" pitchFamily="18" charset="0"/>
                <a:ea typeface="Calibri" panose="020F0502020204030204" pitchFamily="34" charset="0"/>
                <a:cs typeface="Times New Roman" panose="02020603050405020304" pitchFamily="18" charset="0"/>
              </a:rPr>
              <a:t>D cấp 2</a:t>
            </a:r>
            <a:br>
              <a:rPr lang="en-US" sz="1800">
                <a:effectLst/>
                <a:latin typeface="Times New Roman" panose="02020603050405020304" pitchFamily="18" charset="0"/>
                <a:ea typeface="Calibri" panose="020F0502020204030204" pitchFamily="34" charset="0"/>
                <a:cs typeface="Times New Roman" panose="02020603050405020304" pitchFamily="18" charset="0"/>
              </a:rPr>
            </a:br>
            <a:endParaRPr lang="en-US"/>
          </a:p>
        </p:txBody>
      </p:sp>
      <p:pic>
        <p:nvPicPr>
          <p:cNvPr id="5" name="Picture 4">
            <a:extLst>
              <a:ext uri="{FF2B5EF4-FFF2-40B4-BE49-F238E27FC236}">
                <a16:creationId xmlns:a16="http://schemas.microsoft.com/office/drawing/2014/main" id="{0C9F2C0B-49C2-44EA-8A0D-7EE502F68225}"/>
              </a:ext>
            </a:extLst>
          </p:cNvPr>
          <p:cNvPicPr>
            <a:picLocks noChangeAspect="1"/>
          </p:cNvPicPr>
          <p:nvPr/>
        </p:nvPicPr>
        <p:blipFill>
          <a:blip r:embed="rId2"/>
          <a:stretch>
            <a:fillRect/>
          </a:stretch>
        </p:blipFill>
        <p:spPr>
          <a:xfrm>
            <a:off x="1181986" y="919950"/>
            <a:ext cx="6780028" cy="3813766"/>
          </a:xfrm>
          <a:prstGeom prst="rect">
            <a:avLst/>
          </a:prstGeom>
        </p:spPr>
      </p:pic>
    </p:spTree>
    <p:extLst>
      <p:ext uri="{BB962C8B-B14F-4D97-AF65-F5344CB8AC3E}">
        <p14:creationId xmlns:p14="http://schemas.microsoft.com/office/powerpoint/2010/main" val="355049745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2998306" y="348767"/>
            <a:ext cx="3147388" cy="886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823E43"/>
                </a:solidFill>
              </a:rPr>
              <a:t>THUẬN LỢI</a:t>
            </a:r>
            <a:endParaRPr>
              <a:solidFill>
                <a:srgbClr val="823E43"/>
              </a:solidFill>
            </a:endParaRPr>
          </a:p>
        </p:txBody>
      </p:sp>
      <p:sp>
        <p:nvSpPr>
          <p:cNvPr id="314" name="Google Shape;314;p29"/>
          <p:cNvSpPr txBox="1">
            <a:spLocks noGrp="1"/>
          </p:cNvSpPr>
          <p:nvPr>
            <p:ph type="subTitle" idx="1"/>
          </p:nvPr>
        </p:nvSpPr>
        <p:spPr>
          <a:xfrm>
            <a:off x="3026256" y="2157851"/>
            <a:ext cx="2807700" cy="1591200"/>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Các thành viên trong nhóm đều quen biết từ trước nên không gặp trở ngại trong việc giao tiếp và làm việc nhóm.</a:t>
            </a: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3953856" y="1130075"/>
            <a:ext cx="952500" cy="0"/>
          </a:xfrm>
          <a:prstGeom prst="straightConnector1">
            <a:avLst/>
          </a:prstGeom>
          <a:noFill/>
          <a:ln w="19050" cap="flat" cmpd="sng">
            <a:solidFill>
              <a:srgbClr val="823E43"/>
            </a:solidFill>
            <a:prstDash val="solid"/>
            <a:round/>
            <a:headEnd type="none" w="med" len="med"/>
            <a:tailEnd type="none" w="med" len="med"/>
          </a:ln>
        </p:spPr>
      </p:cxnSp>
      <p:sp>
        <p:nvSpPr>
          <p:cNvPr id="11" name="Google Shape;314;p29">
            <a:extLst>
              <a:ext uri="{FF2B5EF4-FFF2-40B4-BE49-F238E27FC236}">
                <a16:creationId xmlns:a16="http://schemas.microsoft.com/office/drawing/2014/main" id="{39AFDD67-5140-4D3C-98ED-86D554880B70}"/>
              </a:ext>
            </a:extLst>
          </p:cNvPr>
          <p:cNvSpPr txBox="1">
            <a:spLocks/>
          </p:cNvSpPr>
          <p:nvPr/>
        </p:nvSpPr>
        <p:spPr>
          <a:xfrm>
            <a:off x="292570" y="2157851"/>
            <a:ext cx="2807700" cy="15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F1425"/>
              </a:buClr>
              <a:buSzPts val="2100"/>
              <a:buFont typeface="Red Hat Text"/>
              <a:buNone/>
              <a:defRPr sz="1400" b="0" i="0" u="none" strike="noStrike" cap="none">
                <a:solidFill>
                  <a:srgbClr val="2F1425"/>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9p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Đã có kiến thức nền về mô hình MVC và các ngôn ngữ PHP, Javascript nên có thể bắt tay vào thực hiện dự án ngay.</a:t>
            </a:r>
          </a:p>
          <a:p>
            <a:pPr marL="342900" indent="-342900">
              <a:buClr>
                <a:schemeClr val="dk1"/>
              </a:buClr>
              <a:buSzPts val="1100"/>
              <a:buFont typeface="+mj-lt"/>
              <a:buAutoNum type="arabicPeriod"/>
            </a:pPr>
            <a:endParaRPr lang="en-US" sz="1100"/>
          </a:p>
        </p:txBody>
      </p:sp>
      <p:sp>
        <p:nvSpPr>
          <p:cNvPr id="12" name="Google Shape;314;p29">
            <a:extLst>
              <a:ext uri="{FF2B5EF4-FFF2-40B4-BE49-F238E27FC236}">
                <a16:creationId xmlns:a16="http://schemas.microsoft.com/office/drawing/2014/main" id="{B3457175-4B41-4036-84E4-C6ACBF10E28C}"/>
              </a:ext>
            </a:extLst>
          </p:cNvPr>
          <p:cNvSpPr txBox="1">
            <a:spLocks/>
          </p:cNvSpPr>
          <p:nvPr/>
        </p:nvSpPr>
        <p:spPr>
          <a:xfrm>
            <a:off x="6025893" y="2157851"/>
            <a:ext cx="2807700" cy="15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F1425"/>
              </a:buClr>
              <a:buSzPts val="2100"/>
              <a:buFont typeface="Red Hat Text"/>
              <a:buNone/>
              <a:defRPr sz="1400" b="0" i="0" u="none" strike="noStrike" cap="none">
                <a:solidFill>
                  <a:srgbClr val="2F1425"/>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9p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Được sự hướng dẫn tận tình và kịp thời từ thầy Nguyễn Văn Long.</a:t>
            </a:r>
          </a:p>
        </p:txBody>
      </p:sp>
    </p:spTree>
    <p:extLst>
      <p:ext uri="{BB962C8B-B14F-4D97-AF65-F5344CB8AC3E}">
        <p14:creationId xmlns:p14="http://schemas.microsoft.com/office/powerpoint/2010/main" val="8341521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2998306" y="348767"/>
            <a:ext cx="3147388" cy="886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KHÓ KHĂN</a:t>
            </a:r>
            <a:endParaRPr>
              <a:solidFill>
                <a:srgbClr val="823E43"/>
              </a:solidFill>
            </a:endParaRPr>
          </a:p>
        </p:txBody>
      </p:sp>
      <p:sp>
        <p:nvSpPr>
          <p:cNvPr id="314" name="Google Shape;314;p29"/>
          <p:cNvSpPr txBox="1">
            <a:spLocks noGrp="1"/>
          </p:cNvSpPr>
          <p:nvPr>
            <p:ph type="subTitle" idx="1"/>
          </p:nvPr>
        </p:nvSpPr>
        <p:spPr>
          <a:xfrm>
            <a:off x="3026256" y="2157851"/>
            <a:ext cx="2807700" cy="1591200"/>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Chịu áp lực về thời gian khá lớn khi lượng kiến thức vẫn chưa đủ và khối lượng công việc dần tăng lên.</a:t>
            </a: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3953856" y="1130075"/>
            <a:ext cx="952500" cy="0"/>
          </a:xfrm>
          <a:prstGeom prst="straightConnector1">
            <a:avLst/>
          </a:prstGeom>
          <a:noFill/>
          <a:ln w="19050" cap="flat" cmpd="sng">
            <a:solidFill>
              <a:srgbClr val="823E43"/>
            </a:solidFill>
            <a:prstDash val="solid"/>
            <a:round/>
            <a:headEnd type="none" w="med" len="med"/>
            <a:tailEnd type="none" w="med" len="med"/>
          </a:ln>
        </p:spPr>
      </p:cxnSp>
      <p:sp>
        <p:nvSpPr>
          <p:cNvPr id="11" name="Google Shape;314;p29">
            <a:extLst>
              <a:ext uri="{FF2B5EF4-FFF2-40B4-BE49-F238E27FC236}">
                <a16:creationId xmlns:a16="http://schemas.microsoft.com/office/drawing/2014/main" id="{39AFDD67-5140-4D3C-98ED-86D554880B70}"/>
              </a:ext>
            </a:extLst>
          </p:cNvPr>
          <p:cNvSpPr txBox="1">
            <a:spLocks/>
          </p:cNvSpPr>
          <p:nvPr/>
        </p:nvSpPr>
        <p:spPr>
          <a:xfrm>
            <a:off x="292570" y="2157851"/>
            <a:ext cx="2807700" cy="15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F1425"/>
              </a:buClr>
              <a:buSzPts val="2100"/>
              <a:buFont typeface="Red Hat Text"/>
              <a:buNone/>
              <a:defRPr sz="1400" b="0" i="0" u="none" strike="noStrike" cap="none">
                <a:solidFill>
                  <a:srgbClr val="2F1425"/>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9p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Thiếu kiến thức chuyên môn về một số chức năng cần giải quyết.</a:t>
            </a:r>
          </a:p>
          <a:p>
            <a:pPr marL="342900" indent="-342900">
              <a:buClr>
                <a:schemeClr val="dk1"/>
              </a:buClr>
              <a:buSzPts val="1100"/>
              <a:buFont typeface="+mj-lt"/>
              <a:buAutoNum type="arabicPeriod"/>
            </a:pPr>
            <a:endParaRPr lang="en-US" sz="1000"/>
          </a:p>
        </p:txBody>
      </p:sp>
      <p:sp>
        <p:nvSpPr>
          <p:cNvPr id="12" name="Google Shape;314;p29">
            <a:extLst>
              <a:ext uri="{FF2B5EF4-FFF2-40B4-BE49-F238E27FC236}">
                <a16:creationId xmlns:a16="http://schemas.microsoft.com/office/drawing/2014/main" id="{B3457175-4B41-4036-84E4-C6ACBF10E28C}"/>
              </a:ext>
            </a:extLst>
          </p:cNvPr>
          <p:cNvSpPr txBox="1">
            <a:spLocks/>
          </p:cNvSpPr>
          <p:nvPr/>
        </p:nvSpPr>
        <p:spPr>
          <a:xfrm>
            <a:off x="6025893" y="2157851"/>
            <a:ext cx="2807700" cy="1903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F1425"/>
              </a:buClr>
              <a:buSzPts val="2100"/>
              <a:buFont typeface="Red Hat Text"/>
              <a:buNone/>
              <a:defRPr sz="1400" b="0" i="0" u="none" strike="noStrike" cap="none">
                <a:solidFill>
                  <a:srgbClr val="2F1425"/>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rgbClr val="2F1425"/>
              </a:buClr>
              <a:buSzPts val="2100"/>
              <a:buFont typeface="Red Hat Text"/>
              <a:buNone/>
              <a:defRPr sz="2100" b="0" i="0" u="none" strike="noStrike" cap="none">
                <a:solidFill>
                  <a:srgbClr val="2F1425"/>
                </a:solidFill>
                <a:latin typeface="Red Hat Text"/>
                <a:ea typeface="Red Hat Text"/>
                <a:cs typeface="Red Hat Text"/>
                <a:sym typeface="Red Hat Text"/>
              </a:defRPr>
            </a:lvl9pPr>
          </a:lstStyle>
          <a:p>
            <a:pPr marL="342900" marR="0" lvl="0" indent="-342900" algn="just">
              <a:lnSpc>
                <a:spcPct val="150000"/>
              </a:lnSpc>
              <a:spcBef>
                <a:spcPts val="0"/>
              </a:spcBef>
              <a:spcAft>
                <a:spcPts val="0"/>
              </a:spcAft>
              <a:buFont typeface="Times New Roman" panose="02020603050405020304" pitchFamily="18" charset="0"/>
              <a:buChar char="-"/>
              <a:tabLst>
                <a:tab pos="18034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Nhóm thiếu đi nhân lực bên back-end khi đang triển khai dự án và các bạn front-end phải hỗ trợ nên gặp khó khăn trong khi bàn giao nhiệm vụ .</a:t>
            </a:r>
          </a:p>
        </p:txBody>
      </p:sp>
    </p:spTree>
    <p:extLst>
      <p:ext uri="{BB962C8B-B14F-4D97-AF65-F5344CB8AC3E}">
        <p14:creationId xmlns:p14="http://schemas.microsoft.com/office/powerpoint/2010/main" val="292290690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2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graphicFrame>
        <p:nvGraphicFramePr>
          <p:cNvPr id="2" name="Diagram 1">
            <a:extLst>
              <a:ext uri="{FF2B5EF4-FFF2-40B4-BE49-F238E27FC236}">
                <a16:creationId xmlns:a16="http://schemas.microsoft.com/office/drawing/2014/main" id="{AF56E0DC-DF56-4657-9B35-6E29DA95614E}"/>
              </a:ext>
            </a:extLst>
          </p:cNvPr>
          <p:cNvGraphicFramePr/>
          <p:nvPr>
            <p:extLst>
              <p:ext uri="{D42A27DB-BD31-4B8C-83A1-F6EECF244321}">
                <p14:modId xmlns:p14="http://schemas.microsoft.com/office/powerpoint/2010/main" val="621517939"/>
              </p:ext>
            </p:extLst>
          </p:nvPr>
        </p:nvGraphicFramePr>
        <p:xfrm>
          <a:off x="720000" y="1342175"/>
          <a:ext cx="7704000" cy="326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9"/>
        <p:cNvGrpSpPr/>
        <p:nvPr/>
      </p:nvGrpSpPr>
      <p:grpSpPr>
        <a:xfrm>
          <a:off x="0" y="0"/>
          <a:ext cx="0" cy="0"/>
          <a:chOff x="0" y="0"/>
          <a:chExt cx="0" cy="0"/>
        </a:xfrm>
      </p:grpSpPr>
      <p:sp>
        <p:nvSpPr>
          <p:cNvPr id="361" name="Google Shape;361;p33"/>
          <p:cNvSpPr txBox="1">
            <a:spLocks noGrp="1"/>
          </p:cNvSpPr>
          <p:nvPr>
            <p:ph type="title"/>
          </p:nvPr>
        </p:nvSpPr>
        <p:spPr>
          <a:xfrm>
            <a:off x="4968050" y="1899950"/>
            <a:ext cx="3456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DEMO</a:t>
            </a:r>
            <a:endParaRPr>
              <a:solidFill>
                <a:schemeClr val="dk1"/>
              </a:solidFill>
            </a:endParaRPr>
          </a:p>
        </p:txBody>
      </p:sp>
      <p:sp>
        <p:nvSpPr>
          <p:cNvPr id="362" name="Google Shape;362;p33"/>
          <p:cNvSpPr txBox="1">
            <a:spLocks noGrp="1"/>
          </p:cNvSpPr>
          <p:nvPr>
            <p:ph type="title" idx="2"/>
          </p:nvPr>
        </p:nvSpPr>
        <p:spPr>
          <a:xfrm>
            <a:off x="1258838" y="1834875"/>
            <a:ext cx="2780100" cy="13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364" name="Google Shape;364;p33"/>
          <p:cNvGrpSpPr/>
          <p:nvPr/>
        </p:nvGrpSpPr>
        <p:grpSpPr>
          <a:xfrm>
            <a:off x="1775588" y="1180350"/>
            <a:ext cx="1746600" cy="2782800"/>
            <a:chOff x="1775588" y="1180350"/>
            <a:chExt cx="1746600" cy="2782800"/>
          </a:xfrm>
        </p:grpSpPr>
        <p:sp>
          <p:nvSpPr>
            <p:cNvPr id="365" name="Google Shape;365;p33"/>
            <p:cNvSpPr/>
            <p:nvPr/>
          </p:nvSpPr>
          <p:spPr>
            <a:xfrm>
              <a:off x="1775588" y="1180350"/>
              <a:ext cx="1746600" cy="2782800"/>
            </a:xfrm>
            <a:prstGeom prst="rect">
              <a:avLst/>
            </a:prstGeom>
            <a:noFill/>
            <a:ln w="19050" cap="flat" cmpd="sng">
              <a:solidFill>
                <a:srgbClr val="FFFA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3"/>
            <p:cNvCxnSpPr/>
            <p:nvPr/>
          </p:nvCxnSpPr>
          <p:spPr>
            <a:xfrm>
              <a:off x="2282588" y="3167175"/>
              <a:ext cx="732600" cy="0"/>
            </a:xfrm>
            <a:prstGeom prst="straightConnector1">
              <a:avLst/>
            </a:prstGeom>
            <a:noFill/>
            <a:ln w="19050" cap="flat" cmpd="sng">
              <a:solidFill>
                <a:srgbClr val="FFFAF2"/>
              </a:solidFill>
              <a:prstDash val="dot"/>
              <a:round/>
              <a:headEnd type="none" w="med" len="med"/>
              <a:tailEnd type="none" w="med" len="med"/>
            </a:ln>
          </p:spPr>
        </p:cxnSp>
        <p:cxnSp>
          <p:nvCxnSpPr>
            <p:cNvPr id="367" name="Google Shape;367;p33"/>
            <p:cNvCxnSpPr/>
            <p:nvPr/>
          </p:nvCxnSpPr>
          <p:spPr>
            <a:xfrm>
              <a:off x="2282588" y="1834875"/>
              <a:ext cx="732600" cy="0"/>
            </a:xfrm>
            <a:prstGeom prst="straightConnector1">
              <a:avLst/>
            </a:prstGeom>
            <a:noFill/>
            <a:ln w="19050" cap="flat" cmpd="sng">
              <a:solidFill>
                <a:srgbClr val="FFFAF2"/>
              </a:solidFill>
              <a:prstDash val="dot"/>
              <a:round/>
              <a:headEnd type="none" w="med" len="med"/>
              <a:tailEnd type="none" w="med" len="med"/>
            </a:ln>
          </p:spPr>
        </p:cxnSp>
      </p:grpSp>
      <p:pic>
        <p:nvPicPr>
          <p:cNvPr id="12" name="Google Shape;860;p37">
            <a:extLst>
              <a:ext uri="{FF2B5EF4-FFF2-40B4-BE49-F238E27FC236}">
                <a16:creationId xmlns:a16="http://schemas.microsoft.com/office/drawing/2014/main" id="{95D103DF-AD79-495C-90CD-A8AF5749928B}"/>
              </a:ext>
            </a:extLst>
          </p:cNvPr>
          <p:cNvPicPr preferRelativeResize="0"/>
          <p:nvPr/>
        </p:nvPicPr>
        <p:blipFill rotWithShape="1">
          <a:blip r:embed="rId3">
            <a:alphaModFix/>
          </a:blip>
          <a:srcRect l="7407" r="16690"/>
          <a:stretch/>
        </p:blipFill>
        <p:spPr>
          <a:xfrm>
            <a:off x="1197031" y="472020"/>
            <a:ext cx="2841907" cy="41994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0"/>
        <p:cNvGrpSpPr/>
        <p:nvPr/>
      </p:nvGrpSpPr>
      <p:grpSpPr>
        <a:xfrm>
          <a:off x="0" y="0"/>
          <a:ext cx="0" cy="0"/>
          <a:chOff x="0" y="0"/>
          <a:chExt cx="0" cy="0"/>
        </a:xfrm>
      </p:grpSpPr>
      <p:sp>
        <p:nvSpPr>
          <p:cNvPr id="1001" name="Google Shape;1001;p4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odoni MT" panose="02070603080606020203" pitchFamily="18" charset="0"/>
              </a:rPr>
              <a:t>GIAO DIỆN FRONT-END</a:t>
            </a:r>
            <a:endParaRPr>
              <a:solidFill>
                <a:srgbClr val="823E43"/>
              </a:solidFill>
            </a:endParaRPr>
          </a:p>
        </p:txBody>
      </p:sp>
      <p:cxnSp>
        <p:nvCxnSpPr>
          <p:cNvPr id="1002" name="Google Shape;1002;p43"/>
          <p:cNvCxnSpPr/>
          <p:nvPr/>
        </p:nvCxnSpPr>
        <p:spPr>
          <a:xfrm>
            <a:off x="1882975" y="879550"/>
            <a:ext cx="1872600" cy="0"/>
          </a:xfrm>
          <a:prstGeom prst="straightConnector1">
            <a:avLst/>
          </a:prstGeom>
          <a:noFill/>
          <a:ln w="19050" cap="flat" cmpd="sng">
            <a:solidFill>
              <a:srgbClr val="823E43"/>
            </a:solidFill>
            <a:prstDash val="solid"/>
            <a:round/>
            <a:headEnd type="none" w="med" len="med"/>
            <a:tailEnd type="none" w="med" len="med"/>
          </a:ln>
        </p:spPr>
      </p:cxnSp>
      <p:pic>
        <p:nvPicPr>
          <p:cNvPr id="1003" name="Google Shape;1003;p43"/>
          <p:cNvPicPr preferRelativeResize="0"/>
          <p:nvPr/>
        </p:nvPicPr>
        <p:blipFill rotWithShape="1">
          <a:blip r:embed="rId3">
            <a:alphaModFix/>
          </a:blip>
          <a:srcRect l="3279" r="3279"/>
          <a:stretch/>
        </p:blipFill>
        <p:spPr>
          <a:xfrm>
            <a:off x="3828975" y="1261112"/>
            <a:ext cx="5243627" cy="3861726"/>
          </a:xfrm>
          <a:prstGeom prst="rect">
            <a:avLst/>
          </a:prstGeom>
          <a:noFill/>
          <a:ln>
            <a:noFill/>
          </a:ln>
        </p:spPr>
      </p:pic>
      <p:sp>
        <p:nvSpPr>
          <p:cNvPr id="1004" name="Google Shape;1004;p43"/>
          <p:cNvSpPr txBox="1">
            <a:spLocks noGrp="1"/>
          </p:cNvSpPr>
          <p:nvPr>
            <p:ph type="body" idx="1"/>
          </p:nvPr>
        </p:nvSpPr>
        <p:spPr>
          <a:xfrm>
            <a:off x="738925" y="1581200"/>
            <a:ext cx="3274500" cy="302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2727"/>
              </a:buClr>
              <a:buSzPts val="1100"/>
              <a:buFont typeface="Arial"/>
              <a:buNone/>
            </a:pPr>
            <a:r>
              <a:rPr lang="en-US" sz="1200"/>
              <a:t>G</a:t>
            </a:r>
            <a:r>
              <a:rPr lang="en" sz="1200"/>
              <a:t>iao diện front-end đã hoàn chỉnh với các chức năng cần thiết để giúp khách hàng tương tác tốt hơn với website</a:t>
            </a:r>
            <a:endParaRPr sz="1200"/>
          </a:p>
        </p:txBody>
      </p:sp>
      <p:pic>
        <p:nvPicPr>
          <p:cNvPr id="1005" name="Google Shape;1005;p43"/>
          <p:cNvPicPr preferRelativeResize="0"/>
          <p:nvPr/>
        </p:nvPicPr>
        <p:blipFill rotWithShape="1">
          <a:blip r:embed="rId4">
            <a:alphaModFix/>
          </a:blip>
          <a:srcRect l="4271" r="4271"/>
          <a:stretch/>
        </p:blipFill>
        <p:spPr>
          <a:xfrm>
            <a:off x="4765525" y="1979800"/>
            <a:ext cx="3345847" cy="2042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2C51E4-CAC8-4911-A8D1-C9831CD065BE}"/>
              </a:ext>
            </a:extLst>
          </p:cNvPr>
          <p:cNvSpPr txBox="1">
            <a:spLocks/>
          </p:cNvSpPr>
          <p:nvPr/>
        </p:nvSpPr>
        <p:spPr>
          <a:xfrm>
            <a:off x="3697604" y="315352"/>
            <a:ext cx="1748791" cy="747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1pPr>
            <a:lvl2pPr marR="0" lvl="1"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2pPr>
            <a:lvl3pPr marR="0" lvl="2"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3pPr>
            <a:lvl4pPr marR="0" lvl="3"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4pPr>
            <a:lvl5pPr marR="0" lvl="4"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5pPr>
            <a:lvl6pPr marR="0" lvl="5"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6pPr>
            <a:lvl7pPr marR="0" lvl="6"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7pPr>
            <a:lvl8pPr marR="0" lvl="7"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8pPr>
            <a:lvl9pPr marR="0" lvl="8"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9pPr>
          </a:lstStyle>
          <a:p>
            <a:pPr algn="ctr"/>
            <a:r>
              <a:rPr lang="en-US" sz="2400">
                <a:latin typeface="Bodoni MT" panose="02070603080606020203" pitchFamily="18" charset="0"/>
              </a:rPr>
              <a:t>Trang Web</a:t>
            </a:r>
          </a:p>
        </p:txBody>
      </p:sp>
      <p:pic>
        <p:nvPicPr>
          <p:cNvPr id="6" name="Picture 5">
            <a:extLst>
              <a:ext uri="{FF2B5EF4-FFF2-40B4-BE49-F238E27FC236}">
                <a16:creationId xmlns:a16="http://schemas.microsoft.com/office/drawing/2014/main" id="{C97FF5E1-8417-4B24-991B-5B037C85D495}"/>
              </a:ext>
            </a:extLst>
          </p:cNvPr>
          <p:cNvPicPr>
            <a:picLocks noChangeAspect="1"/>
          </p:cNvPicPr>
          <p:nvPr/>
        </p:nvPicPr>
        <p:blipFill>
          <a:blip r:embed="rId2"/>
          <a:stretch>
            <a:fillRect/>
          </a:stretch>
        </p:blipFill>
        <p:spPr>
          <a:xfrm>
            <a:off x="366997" y="952828"/>
            <a:ext cx="8410006" cy="3875320"/>
          </a:xfrm>
          <a:prstGeom prst="rect">
            <a:avLst/>
          </a:prstGeom>
        </p:spPr>
      </p:pic>
    </p:spTree>
    <p:extLst>
      <p:ext uri="{BB962C8B-B14F-4D97-AF65-F5344CB8AC3E}">
        <p14:creationId xmlns:p14="http://schemas.microsoft.com/office/powerpoint/2010/main" val="20695602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odoni MT" panose="02070603080606020203" pitchFamily="18" charset="0"/>
              </a:rPr>
              <a:t>GIAO DIỆN BACK-END</a:t>
            </a:r>
            <a:endParaRPr>
              <a:solidFill>
                <a:srgbClr val="823E43"/>
              </a:solidFill>
            </a:endParaRPr>
          </a:p>
        </p:txBody>
      </p:sp>
      <p:cxnSp>
        <p:nvCxnSpPr>
          <p:cNvPr id="1002" name="Google Shape;1002;p43"/>
          <p:cNvCxnSpPr/>
          <p:nvPr/>
        </p:nvCxnSpPr>
        <p:spPr>
          <a:xfrm>
            <a:off x="1882975" y="879550"/>
            <a:ext cx="1872600" cy="0"/>
          </a:xfrm>
          <a:prstGeom prst="straightConnector1">
            <a:avLst/>
          </a:prstGeom>
          <a:noFill/>
          <a:ln w="19050" cap="flat" cmpd="sng">
            <a:solidFill>
              <a:srgbClr val="823E43"/>
            </a:solidFill>
            <a:prstDash val="solid"/>
            <a:round/>
            <a:headEnd type="none" w="med" len="med"/>
            <a:tailEnd type="none" w="med" len="med"/>
          </a:ln>
        </p:spPr>
      </p:cxnSp>
      <p:pic>
        <p:nvPicPr>
          <p:cNvPr id="1003" name="Google Shape;1003;p43"/>
          <p:cNvPicPr preferRelativeResize="0"/>
          <p:nvPr/>
        </p:nvPicPr>
        <p:blipFill rotWithShape="1">
          <a:blip r:embed="rId3">
            <a:alphaModFix/>
          </a:blip>
          <a:srcRect l="3279" r="3279"/>
          <a:stretch/>
        </p:blipFill>
        <p:spPr>
          <a:xfrm>
            <a:off x="3828975" y="1261112"/>
            <a:ext cx="5243627" cy="3861726"/>
          </a:xfrm>
          <a:prstGeom prst="rect">
            <a:avLst/>
          </a:prstGeom>
          <a:noFill/>
          <a:ln>
            <a:noFill/>
          </a:ln>
        </p:spPr>
      </p:pic>
      <p:sp>
        <p:nvSpPr>
          <p:cNvPr id="1004" name="Google Shape;1004;p43"/>
          <p:cNvSpPr txBox="1">
            <a:spLocks noGrp="1"/>
          </p:cNvSpPr>
          <p:nvPr>
            <p:ph type="body" idx="1"/>
          </p:nvPr>
        </p:nvSpPr>
        <p:spPr>
          <a:xfrm>
            <a:off x="738925" y="1581200"/>
            <a:ext cx="3274500" cy="302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2727"/>
              </a:buClr>
              <a:buSzPts val="1100"/>
              <a:buFont typeface="Arial"/>
              <a:buNone/>
            </a:pPr>
            <a:r>
              <a:rPr lang="en-US" sz="1200"/>
              <a:t>Trang Admin đã hoàn chỉnh và các chức năng đã có thể sử dụng để quản lý trang web</a:t>
            </a:r>
            <a:endParaRPr sz="1200"/>
          </a:p>
        </p:txBody>
      </p:sp>
      <p:pic>
        <p:nvPicPr>
          <p:cNvPr id="1005" name="Google Shape;1005;p43"/>
          <p:cNvPicPr preferRelativeResize="0"/>
          <p:nvPr/>
        </p:nvPicPr>
        <p:blipFill rotWithShape="1">
          <a:blip r:embed="rId4">
            <a:alphaModFix/>
          </a:blip>
          <a:srcRect l="4271" r="4271"/>
          <a:stretch/>
        </p:blipFill>
        <p:spPr>
          <a:xfrm>
            <a:off x="4765525" y="1979800"/>
            <a:ext cx="3345847" cy="2042650"/>
          </a:xfrm>
          <a:prstGeom prst="rect">
            <a:avLst/>
          </a:prstGeom>
          <a:noFill/>
          <a:ln>
            <a:noFill/>
          </a:ln>
        </p:spPr>
      </p:pic>
    </p:spTree>
    <p:extLst>
      <p:ext uri="{BB962C8B-B14F-4D97-AF65-F5344CB8AC3E}">
        <p14:creationId xmlns:p14="http://schemas.microsoft.com/office/powerpoint/2010/main" val="35463987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2C51E4-CAC8-4911-A8D1-C9831CD065BE}"/>
              </a:ext>
            </a:extLst>
          </p:cNvPr>
          <p:cNvSpPr txBox="1">
            <a:spLocks/>
          </p:cNvSpPr>
          <p:nvPr/>
        </p:nvSpPr>
        <p:spPr>
          <a:xfrm>
            <a:off x="3125340" y="347250"/>
            <a:ext cx="2893319" cy="524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1pPr>
            <a:lvl2pPr marR="0" lvl="1"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2pPr>
            <a:lvl3pPr marR="0" lvl="2"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3pPr>
            <a:lvl4pPr marR="0" lvl="3"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4pPr>
            <a:lvl5pPr marR="0" lvl="4"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5pPr>
            <a:lvl6pPr marR="0" lvl="5"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6pPr>
            <a:lvl7pPr marR="0" lvl="6"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7pPr>
            <a:lvl8pPr marR="0" lvl="7"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8pPr>
            <a:lvl9pPr marR="0" lvl="8"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9pPr>
          </a:lstStyle>
          <a:p>
            <a:pPr algn="ctr"/>
            <a:r>
              <a:rPr lang="en-US" sz="2400">
                <a:latin typeface="Bodoni MT" panose="02070603080606020203" pitchFamily="18" charset="0"/>
              </a:rPr>
              <a:t>Trang Admin</a:t>
            </a:r>
          </a:p>
        </p:txBody>
      </p:sp>
      <p:pic>
        <p:nvPicPr>
          <p:cNvPr id="3" name="Picture 2">
            <a:extLst>
              <a:ext uri="{FF2B5EF4-FFF2-40B4-BE49-F238E27FC236}">
                <a16:creationId xmlns:a16="http://schemas.microsoft.com/office/drawing/2014/main" id="{ED2E08A5-4031-4AED-AE99-86BE8D94BF2E}"/>
              </a:ext>
            </a:extLst>
          </p:cNvPr>
          <p:cNvPicPr>
            <a:picLocks noChangeAspect="1"/>
          </p:cNvPicPr>
          <p:nvPr/>
        </p:nvPicPr>
        <p:blipFill>
          <a:blip r:embed="rId2"/>
          <a:stretch>
            <a:fillRect/>
          </a:stretch>
        </p:blipFill>
        <p:spPr>
          <a:xfrm>
            <a:off x="1052623" y="871870"/>
            <a:ext cx="7038753" cy="3957366"/>
          </a:xfrm>
          <a:prstGeom prst="rect">
            <a:avLst/>
          </a:prstGeom>
        </p:spPr>
      </p:pic>
    </p:spTree>
    <p:extLst>
      <p:ext uri="{BB962C8B-B14F-4D97-AF65-F5344CB8AC3E}">
        <p14:creationId xmlns:p14="http://schemas.microsoft.com/office/powerpoint/2010/main" val="264590535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2C51E4-CAC8-4911-A8D1-C9831CD065BE}"/>
              </a:ext>
            </a:extLst>
          </p:cNvPr>
          <p:cNvSpPr txBox="1">
            <a:spLocks/>
          </p:cNvSpPr>
          <p:nvPr/>
        </p:nvSpPr>
        <p:spPr>
          <a:xfrm>
            <a:off x="3125340" y="347250"/>
            <a:ext cx="2893319" cy="524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1pPr>
            <a:lvl2pPr marR="0" lvl="1"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2pPr>
            <a:lvl3pPr marR="0" lvl="2"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3pPr>
            <a:lvl4pPr marR="0" lvl="3"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4pPr>
            <a:lvl5pPr marR="0" lvl="4"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5pPr>
            <a:lvl6pPr marR="0" lvl="5"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6pPr>
            <a:lvl7pPr marR="0" lvl="6"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7pPr>
            <a:lvl8pPr marR="0" lvl="7"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8pPr>
            <a:lvl9pPr marR="0" lvl="8"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9pPr>
          </a:lstStyle>
          <a:p>
            <a:pPr algn="ctr"/>
            <a:r>
              <a:rPr lang="en-US" sz="2400">
                <a:latin typeface="Bodoni MT" panose="02070603080606020203" pitchFamily="18" charset="0"/>
              </a:rPr>
              <a:t>Trang Admin</a:t>
            </a:r>
          </a:p>
        </p:txBody>
      </p:sp>
      <p:pic>
        <p:nvPicPr>
          <p:cNvPr id="5" name="Picture 4">
            <a:extLst>
              <a:ext uri="{FF2B5EF4-FFF2-40B4-BE49-F238E27FC236}">
                <a16:creationId xmlns:a16="http://schemas.microsoft.com/office/drawing/2014/main" id="{08C0580F-02DF-46E9-855D-8944BC7FE3E0}"/>
              </a:ext>
            </a:extLst>
          </p:cNvPr>
          <p:cNvPicPr>
            <a:picLocks noChangeAspect="1"/>
          </p:cNvPicPr>
          <p:nvPr/>
        </p:nvPicPr>
        <p:blipFill>
          <a:blip r:embed="rId2"/>
          <a:stretch>
            <a:fillRect/>
          </a:stretch>
        </p:blipFill>
        <p:spPr>
          <a:xfrm>
            <a:off x="1039332" y="823939"/>
            <a:ext cx="7065335" cy="3972311"/>
          </a:xfrm>
          <a:prstGeom prst="rect">
            <a:avLst/>
          </a:prstGeom>
        </p:spPr>
      </p:pic>
    </p:spTree>
    <p:extLst>
      <p:ext uri="{BB962C8B-B14F-4D97-AF65-F5344CB8AC3E}">
        <p14:creationId xmlns:p14="http://schemas.microsoft.com/office/powerpoint/2010/main" val="170685264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2C51E4-CAC8-4911-A8D1-C9831CD065BE}"/>
              </a:ext>
            </a:extLst>
          </p:cNvPr>
          <p:cNvSpPr txBox="1">
            <a:spLocks/>
          </p:cNvSpPr>
          <p:nvPr/>
        </p:nvSpPr>
        <p:spPr>
          <a:xfrm>
            <a:off x="3125340" y="347250"/>
            <a:ext cx="2893319" cy="524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1pPr>
            <a:lvl2pPr marR="0" lvl="1"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2pPr>
            <a:lvl3pPr marR="0" lvl="2"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3pPr>
            <a:lvl4pPr marR="0" lvl="3"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4pPr>
            <a:lvl5pPr marR="0" lvl="4"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5pPr>
            <a:lvl6pPr marR="0" lvl="5"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6pPr>
            <a:lvl7pPr marR="0" lvl="6"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7pPr>
            <a:lvl8pPr marR="0" lvl="7"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8pPr>
            <a:lvl9pPr marR="0" lvl="8"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9pPr>
          </a:lstStyle>
          <a:p>
            <a:pPr algn="ctr"/>
            <a:r>
              <a:rPr lang="en-US" sz="2400">
                <a:latin typeface="Bodoni MT" panose="02070603080606020203" pitchFamily="18" charset="0"/>
              </a:rPr>
              <a:t>Trang Admin</a:t>
            </a:r>
          </a:p>
        </p:txBody>
      </p:sp>
      <p:pic>
        <p:nvPicPr>
          <p:cNvPr id="3" name="Picture 2">
            <a:extLst>
              <a:ext uri="{FF2B5EF4-FFF2-40B4-BE49-F238E27FC236}">
                <a16:creationId xmlns:a16="http://schemas.microsoft.com/office/drawing/2014/main" id="{CC7E580A-D18D-4EDE-9103-3EE1883BE245}"/>
              </a:ext>
            </a:extLst>
          </p:cNvPr>
          <p:cNvPicPr>
            <a:picLocks noChangeAspect="1"/>
          </p:cNvPicPr>
          <p:nvPr/>
        </p:nvPicPr>
        <p:blipFill>
          <a:blip r:embed="rId2"/>
          <a:stretch>
            <a:fillRect/>
          </a:stretch>
        </p:blipFill>
        <p:spPr>
          <a:xfrm>
            <a:off x="1116419" y="910618"/>
            <a:ext cx="6911162" cy="3885632"/>
          </a:xfrm>
          <a:prstGeom prst="rect">
            <a:avLst/>
          </a:prstGeom>
        </p:spPr>
      </p:pic>
    </p:spTree>
    <p:extLst>
      <p:ext uri="{BB962C8B-B14F-4D97-AF65-F5344CB8AC3E}">
        <p14:creationId xmlns:p14="http://schemas.microsoft.com/office/powerpoint/2010/main" val="303762054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1371600"/>
            <a:ext cx="7704000" cy="20115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rgbClr val="823E43"/>
                </a:solidFill>
                <a:latin typeface="Bodoni MT" panose="02070603080606020203" pitchFamily="18" charset="0"/>
              </a:rPr>
              <a:t>PHẦN THUYẾT TRÌNH POWERPOINT CỦA NHÓM 3 ĐÃ HOÀN THÀNH</a:t>
            </a:r>
            <a:br>
              <a:rPr lang="en-US" b="1">
                <a:solidFill>
                  <a:srgbClr val="823E43"/>
                </a:solidFill>
                <a:latin typeface="Bodoni MT" panose="02070603080606020203" pitchFamily="18" charset="0"/>
              </a:rPr>
            </a:br>
            <a:br>
              <a:rPr lang="vi-VN" b="1">
                <a:solidFill>
                  <a:srgbClr val="823E43"/>
                </a:solidFill>
                <a:latin typeface="Bodoni MT" panose="02070603080606020203" pitchFamily="18" charset="0"/>
              </a:rPr>
            </a:br>
            <a:r>
              <a:rPr lang="vi-VN" b="1">
                <a:solidFill>
                  <a:srgbClr val="823E43"/>
                </a:solidFill>
                <a:latin typeface="Bodoni MT" panose="02070603080606020203" pitchFamily="18" charset="0"/>
              </a:rPr>
              <a:t>CẢM ƠN MỌI NGƯỜI VÌ ĐÃ LẮNG NGHE</a:t>
            </a:r>
            <a:endParaRPr lang="vi-VN" b="1">
              <a:solidFill>
                <a:srgbClr val="DFB28B"/>
              </a:solidFill>
              <a:latin typeface="Bodoni MT" panose="02070603080606020203" pitchFamily="18" charset="0"/>
            </a:endParaRPr>
          </a:p>
        </p:txBody>
      </p:sp>
    </p:spTree>
    <p:extLst>
      <p:ext uri="{BB962C8B-B14F-4D97-AF65-F5344CB8AC3E}">
        <p14:creationId xmlns:p14="http://schemas.microsoft.com/office/powerpoint/2010/main" val="3705680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4199860" y="540000"/>
            <a:ext cx="4720856" cy="10244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Lucida Bright" panose="02040602050505020304" pitchFamily="18" charset="0"/>
              </a:rPr>
              <a:t>PHẠM THANH KHƯƠNG</a:t>
            </a:r>
            <a:br>
              <a:rPr lang="en" sz="3200"/>
            </a:br>
            <a:r>
              <a:rPr lang="en" sz="2000"/>
              <a:t>Trưởng nhóm</a:t>
            </a:r>
            <a:endParaRPr sz="3200">
              <a:solidFill>
                <a:srgbClr val="823E43"/>
              </a:solidFill>
            </a:endParaRPr>
          </a:p>
        </p:txBody>
      </p:sp>
      <p:sp>
        <p:nvSpPr>
          <p:cNvPr id="314" name="Google Shape;314;p29"/>
          <p:cNvSpPr txBox="1">
            <a:spLocks noGrp="1"/>
          </p:cNvSpPr>
          <p:nvPr>
            <p:ph type="subTitle" idx="1"/>
          </p:nvPr>
        </p:nvSpPr>
        <p:spPr>
          <a:xfrm>
            <a:off x="4260407" y="1722485"/>
            <a:ext cx="4553983" cy="2881015"/>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a:latin typeface="+mn-lt"/>
              </a:rPr>
              <a:t>Chịu trách nhiệm chính trong đề tài:</a:t>
            </a:r>
          </a:p>
          <a:p>
            <a:pPr marL="425450" indent="-285750">
              <a:buFont typeface="Arial" panose="020B0604020202020204" pitchFamily="34" charset="0"/>
              <a:buChar char="•"/>
            </a:pPr>
            <a:r>
              <a:rPr lang="en-US" sz="1400">
                <a:latin typeface="+mn-lt"/>
              </a:rPr>
              <a:t>Viết báo cáo</a:t>
            </a:r>
          </a:p>
          <a:p>
            <a:pPr marL="425450" indent="-285750">
              <a:buFont typeface="Arial" panose="020B0604020202020204" pitchFamily="34" charset="0"/>
              <a:buChar char="•"/>
            </a:pPr>
            <a:r>
              <a:rPr lang="en-US">
                <a:latin typeface="+mn-lt"/>
              </a:rPr>
              <a:t>Phân công công việc</a:t>
            </a:r>
          </a:p>
          <a:p>
            <a:pPr marL="425450" indent="-285750">
              <a:buFont typeface="Arial" panose="020B0604020202020204" pitchFamily="34" charset="0"/>
              <a:buChar char="•"/>
            </a:pPr>
            <a:r>
              <a:rPr lang="en-US" sz="1400">
                <a:latin typeface="+mn-lt"/>
              </a:rPr>
              <a:t>B</a:t>
            </a:r>
            <a:r>
              <a:rPr lang="en-US">
                <a:latin typeface="+mn-lt"/>
              </a:rPr>
              <a:t>áo cáo tiến trình</a:t>
            </a:r>
          </a:p>
          <a:p>
            <a:pPr marL="425450" indent="-285750">
              <a:buFont typeface="Arial" panose="020B0604020202020204" pitchFamily="34" charset="0"/>
              <a:buChar char="•"/>
            </a:pPr>
            <a:r>
              <a:rPr lang="en-US">
                <a:latin typeface="+mn-lt"/>
              </a:rPr>
              <a:t>Chỉnh sửa trang web</a:t>
            </a:r>
            <a:endParaRPr lang="en-US" sz="1400">
              <a:latin typeface="+mn-lt"/>
            </a:endParaRPr>
          </a:p>
          <a:p>
            <a:pPr marL="425450" indent="-285750">
              <a:buFont typeface="Arial" panose="020B0604020202020204" pitchFamily="34" charset="0"/>
              <a:buChar char="•"/>
            </a:pPr>
            <a:endParaRPr lang="en-US" sz="1400">
              <a:latin typeface="+mn-lt"/>
            </a:endParaRPr>
          </a:p>
          <a:p>
            <a:pPr marL="0" lvl="0" indent="0" rtl="0">
              <a:spcBef>
                <a:spcPts val="0"/>
              </a:spcBef>
              <a:spcAft>
                <a:spcPts val="0"/>
              </a:spcAft>
              <a:buClr>
                <a:schemeClr val="dk1"/>
              </a:buClr>
              <a:buSzPts val="1100"/>
              <a:buFont typeface="Arial"/>
              <a:buNone/>
            </a:pPr>
            <a:endParaRPr>
              <a:latin typeface="+mn-lt"/>
            </a:endParaRP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4262200" y="1564497"/>
            <a:ext cx="952500" cy="0"/>
          </a:xfrm>
          <a:prstGeom prst="straightConnector1">
            <a:avLst/>
          </a:prstGeom>
          <a:noFill/>
          <a:ln w="19050" cap="flat" cmpd="sng">
            <a:solidFill>
              <a:srgbClr val="823E43"/>
            </a:solidFill>
            <a:prstDash val="solid"/>
            <a:round/>
            <a:headEnd type="none" w="med" len="med"/>
            <a:tailEnd type="none" w="med" len="med"/>
          </a:ln>
        </p:spPr>
      </p:cxnSp>
      <p:pic>
        <p:nvPicPr>
          <p:cNvPr id="8" name="Picture 7">
            <a:extLst>
              <a:ext uri="{FF2B5EF4-FFF2-40B4-BE49-F238E27FC236}">
                <a16:creationId xmlns:a16="http://schemas.microsoft.com/office/drawing/2014/main" id="{94082D97-065F-4B8E-8A67-61113EF4E397}"/>
              </a:ext>
            </a:extLst>
          </p:cNvPr>
          <p:cNvPicPr>
            <a:picLocks noChangeAspect="1"/>
          </p:cNvPicPr>
          <p:nvPr/>
        </p:nvPicPr>
        <p:blipFill>
          <a:blip r:embed="rId3"/>
          <a:stretch>
            <a:fillRect/>
          </a:stretch>
        </p:blipFill>
        <p:spPr>
          <a:xfrm>
            <a:off x="558377" y="441265"/>
            <a:ext cx="3313245" cy="4260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4199860" y="540000"/>
            <a:ext cx="4720856" cy="10244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Lucida Bright" panose="02040602050505020304" pitchFamily="18" charset="0"/>
              </a:rPr>
              <a:t>TRẦN THỊ YẾN NHI</a:t>
            </a:r>
            <a:br>
              <a:rPr lang="en" sz="3200"/>
            </a:br>
            <a:r>
              <a:rPr lang="en" sz="2000"/>
              <a:t>Thành viên</a:t>
            </a:r>
            <a:endParaRPr sz="3200">
              <a:solidFill>
                <a:srgbClr val="823E43"/>
              </a:solidFill>
            </a:endParaRPr>
          </a:p>
        </p:txBody>
      </p:sp>
      <p:sp>
        <p:nvSpPr>
          <p:cNvPr id="314" name="Google Shape;314;p29"/>
          <p:cNvSpPr txBox="1">
            <a:spLocks noGrp="1"/>
          </p:cNvSpPr>
          <p:nvPr>
            <p:ph type="subTitle" idx="1"/>
          </p:nvPr>
        </p:nvSpPr>
        <p:spPr>
          <a:xfrm>
            <a:off x="4260407" y="1722485"/>
            <a:ext cx="4553983" cy="2881015"/>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a:latin typeface="+mn-lt"/>
              </a:rPr>
              <a:t>Chịu trách nhiệm chính trong đề tài:</a:t>
            </a:r>
          </a:p>
          <a:p>
            <a:pPr marL="425450" indent="-285750">
              <a:buFont typeface="Arial" panose="020B0604020202020204" pitchFamily="34" charset="0"/>
              <a:buChar char="•"/>
            </a:pPr>
            <a:r>
              <a:rPr lang="en-US" sz="1400">
                <a:latin typeface="+mn-lt"/>
              </a:rPr>
              <a:t>Thiết kế giao diện Form, thiết kế database</a:t>
            </a:r>
          </a:p>
          <a:p>
            <a:pPr marL="425450" indent="-285750">
              <a:buFont typeface="Arial" panose="020B0604020202020204" pitchFamily="34" charset="0"/>
              <a:buChar char="•"/>
            </a:pPr>
            <a:r>
              <a:rPr lang="en-US">
                <a:latin typeface="+mn-lt"/>
              </a:rPr>
              <a:t>Kiểm lỗi</a:t>
            </a:r>
          </a:p>
          <a:p>
            <a:pPr marL="425450" indent="-285750">
              <a:buFont typeface="Arial" panose="020B0604020202020204" pitchFamily="34" charset="0"/>
              <a:buChar char="•"/>
            </a:pPr>
            <a:r>
              <a:rPr lang="en-US">
                <a:latin typeface="+mn-lt"/>
              </a:rPr>
              <a:t>Đăng bài</a:t>
            </a:r>
          </a:p>
          <a:p>
            <a:pPr marL="425450" indent="-285750">
              <a:buFont typeface="Arial" panose="020B0604020202020204" pitchFamily="34" charset="0"/>
              <a:buChar char="•"/>
            </a:pPr>
            <a:r>
              <a:rPr lang="en-US" sz="1400">
                <a:latin typeface="+mn-lt"/>
              </a:rPr>
              <a:t>V</a:t>
            </a:r>
            <a:r>
              <a:rPr lang="en-US">
                <a:latin typeface="+mn-lt"/>
              </a:rPr>
              <a:t>ẽ lược đồ quan hệ, sơ đồ ERD cấp 1,2</a:t>
            </a:r>
          </a:p>
          <a:p>
            <a:pPr marL="425450" indent="-285750">
              <a:buFont typeface="Arial" panose="020B0604020202020204" pitchFamily="34" charset="0"/>
              <a:buChar char="•"/>
            </a:pPr>
            <a:r>
              <a:rPr lang="en-US" sz="1400">
                <a:latin typeface="+mn-lt"/>
              </a:rPr>
              <a:t>Thực hiện các chức năng thanh toán, quản lý đơn hàng</a:t>
            </a:r>
          </a:p>
          <a:p>
            <a:pPr marL="425450" indent="-285750">
              <a:buFont typeface="Arial" panose="020B0604020202020204" pitchFamily="34" charset="0"/>
              <a:buChar char="•"/>
            </a:pPr>
            <a:endParaRPr>
              <a:latin typeface="+mn-lt"/>
            </a:endParaRP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4260407" y="1564497"/>
            <a:ext cx="952500" cy="0"/>
          </a:xfrm>
          <a:prstGeom prst="straightConnector1">
            <a:avLst/>
          </a:prstGeom>
          <a:noFill/>
          <a:ln w="19050" cap="flat" cmpd="sng">
            <a:solidFill>
              <a:srgbClr val="823E43"/>
            </a:solidFill>
            <a:prstDash val="solid"/>
            <a:round/>
            <a:headEnd type="none" w="med" len="med"/>
            <a:tailEnd type="none" w="med" len="med"/>
          </a:ln>
        </p:spPr>
      </p:cxnSp>
      <p:pic>
        <p:nvPicPr>
          <p:cNvPr id="3" name="Picture 2">
            <a:extLst>
              <a:ext uri="{FF2B5EF4-FFF2-40B4-BE49-F238E27FC236}">
                <a16:creationId xmlns:a16="http://schemas.microsoft.com/office/drawing/2014/main" id="{D66F45A1-1925-4710-9C15-CFBC155DFACD}"/>
              </a:ext>
            </a:extLst>
          </p:cNvPr>
          <p:cNvPicPr>
            <a:picLocks noChangeAspect="1"/>
          </p:cNvPicPr>
          <p:nvPr/>
        </p:nvPicPr>
        <p:blipFill>
          <a:blip r:embed="rId3"/>
          <a:stretch>
            <a:fillRect/>
          </a:stretch>
        </p:blipFill>
        <p:spPr>
          <a:xfrm>
            <a:off x="856657" y="412794"/>
            <a:ext cx="2716686" cy="4317912"/>
          </a:xfrm>
          <a:prstGeom prst="rect">
            <a:avLst/>
          </a:prstGeom>
        </p:spPr>
      </p:pic>
    </p:spTree>
    <p:extLst>
      <p:ext uri="{BB962C8B-B14F-4D97-AF65-F5344CB8AC3E}">
        <p14:creationId xmlns:p14="http://schemas.microsoft.com/office/powerpoint/2010/main" val="180430188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4199860" y="540000"/>
            <a:ext cx="4720856" cy="10244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Lucida Bright" panose="02040602050505020304" pitchFamily="18" charset="0"/>
              </a:rPr>
              <a:t>TỐNG VIỆT LONG</a:t>
            </a:r>
            <a:br>
              <a:rPr lang="en" sz="3200"/>
            </a:br>
            <a:r>
              <a:rPr lang="en" sz="2000"/>
              <a:t>Thành viên</a:t>
            </a:r>
            <a:endParaRPr sz="3200">
              <a:solidFill>
                <a:srgbClr val="823E43"/>
              </a:solidFill>
            </a:endParaRPr>
          </a:p>
        </p:txBody>
      </p:sp>
      <p:sp>
        <p:nvSpPr>
          <p:cNvPr id="314" name="Google Shape;314;p29"/>
          <p:cNvSpPr txBox="1">
            <a:spLocks noGrp="1"/>
          </p:cNvSpPr>
          <p:nvPr>
            <p:ph type="subTitle" idx="1"/>
          </p:nvPr>
        </p:nvSpPr>
        <p:spPr>
          <a:xfrm>
            <a:off x="4260407" y="1722485"/>
            <a:ext cx="4553983" cy="2881015"/>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a:latin typeface="+mn-lt"/>
              </a:rPr>
              <a:t>Chịu trách nhiệm chính trong đề tài:</a:t>
            </a:r>
          </a:p>
          <a:p>
            <a:pPr marL="425450" indent="-285750">
              <a:buFont typeface="Arial" panose="020B0604020202020204" pitchFamily="34" charset="0"/>
              <a:buChar char="•"/>
            </a:pPr>
            <a:r>
              <a:rPr lang="en-US" sz="1400">
                <a:latin typeface="+mn-lt"/>
              </a:rPr>
              <a:t>Thiết kế giao diện Form, thiết kế database</a:t>
            </a:r>
            <a:endParaRPr lang="en-US">
              <a:latin typeface="+mn-lt"/>
            </a:endParaRPr>
          </a:p>
          <a:p>
            <a:pPr marL="425450" indent="-285750">
              <a:buFont typeface="Arial" panose="020B0604020202020204" pitchFamily="34" charset="0"/>
              <a:buChar char="•"/>
            </a:pPr>
            <a:r>
              <a:rPr lang="en-US">
                <a:latin typeface="+mn-lt"/>
              </a:rPr>
              <a:t>Thiết kế trang admin</a:t>
            </a:r>
          </a:p>
          <a:p>
            <a:pPr marL="425450" indent="-285750">
              <a:buFont typeface="Arial" panose="020B0604020202020204" pitchFamily="34" charset="0"/>
              <a:buChar char="•"/>
            </a:pPr>
            <a:r>
              <a:rPr lang="en-US">
                <a:latin typeface="+mn-lt"/>
              </a:rPr>
              <a:t>Thực hiện chức năng quản lý</a:t>
            </a:r>
            <a:endParaRPr>
              <a:latin typeface="+mn-lt"/>
            </a:endParaRP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4260407" y="1587273"/>
            <a:ext cx="952500" cy="0"/>
          </a:xfrm>
          <a:prstGeom prst="straightConnector1">
            <a:avLst/>
          </a:prstGeom>
          <a:noFill/>
          <a:ln w="19050" cap="flat" cmpd="sng">
            <a:solidFill>
              <a:srgbClr val="823E43"/>
            </a:solidFill>
            <a:prstDash val="solid"/>
            <a:round/>
            <a:headEnd type="none" w="med" len="med"/>
            <a:tailEnd type="none" w="med" len="med"/>
          </a:ln>
        </p:spPr>
      </p:cxnSp>
      <p:pic>
        <p:nvPicPr>
          <p:cNvPr id="5" name="Picture 4">
            <a:extLst>
              <a:ext uri="{FF2B5EF4-FFF2-40B4-BE49-F238E27FC236}">
                <a16:creationId xmlns:a16="http://schemas.microsoft.com/office/drawing/2014/main" id="{A545008E-3F49-4973-9739-2A6376A04FB8}"/>
              </a:ext>
            </a:extLst>
          </p:cNvPr>
          <p:cNvPicPr>
            <a:picLocks noChangeAspect="1"/>
          </p:cNvPicPr>
          <p:nvPr/>
        </p:nvPicPr>
        <p:blipFill>
          <a:blip r:embed="rId3"/>
          <a:stretch>
            <a:fillRect/>
          </a:stretch>
        </p:blipFill>
        <p:spPr>
          <a:xfrm>
            <a:off x="710904" y="568937"/>
            <a:ext cx="3133641" cy="4034563"/>
          </a:xfrm>
          <a:prstGeom prst="rect">
            <a:avLst/>
          </a:prstGeom>
        </p:spPr>
      </p:pic>
    </p:spTree>
    <p:extLst>
      <p:ext uri="{BB962C8B-B14F-4D97-AF65-F5344CB8AC3E}">
        <p14:creationId xmlns:p14="http://schemas.microsoft.com/office/powerpoint/2010/main" val="22530851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9"/>
          <p:cNvSpPr txBox="1">
            <a:spLocks noGrp="1"/>
          </p:cNvSpPr>
          <p:nvPr>
            <p:ph type="title"/>
          </p:nvPr>
        </p:nvSpPr>
        <p:spPr>
          <a:xfrm>
            <a:off x="4199860" y="540000"/>
            <a:ext cx="4720856" cy="10244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Lucida Bright" panose="02040602050505020304" pitchFamily="18" charset="0"/>
              </a:rPr>
              <a:t>NGUYỄN THỊ HƯƠNG</a:t>
            </a:r>
            <a:br>
              <a:rPr lang="en" sz="3200"/>
            </a:br>
            <a:r>
              <a:rPr lang="en" sz="2000"/>
              <a:t>Thành viên</a:t>
            </a:r>
            <a:endParaRPr sz="3200">
              <a:solidFill>
                <a:srgbClr val="823E43"/>
              </a:solidFill>
            </a:endParaRPr>
          </a:p>
        </p:txBody>
      </p:sp>
      <p:sp>
        <p:nvSpPr>
          <p:cNvPr id="314" name="Google Shape;314;p29"/>
          <p:cNvSpPr txBox="1">
            <a:spLocks noGrp="1"/>
          </p:cNvSpPr>
          <p:nvPr>
            <p:ph type="subTitle" idx="1"/>
          </p:nvPr>
        </p:nvSpPr>
        <p:spPr>
          <a:xfrm>
            <a:off x="4260407" y="1722485"/>
            <a:ext cx="4553983" cy="2881015"/>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a:latin typeface="+mn-lt"/>
              </a:rPr>
              <a:t>Chịu trách nhiệm chính trong đề tài:</a:t>
            </a:r>
          </a:p>
          <a:p>
            <a:pPr marL="425450" indent="-285750">
              <a:buFont typeface="Arial" panose="020B0604020202020204" pitchFamily="34" charset="0"/>
              <a:buChar char="•"/>
            </a:pPr>
            <a:r>
              <a:rPr lang="en-US" sz="1400">
                <a:latin typeface="+mn-lt"/>
              </a:rPr>
              <a:t>Viết báo cáo</a:t>
            </a:r>
          </a:p>
          <a:p>
            <a:pPr marL="425450" indent="-285750">
              <a:buFont typeface="Arial" panose="020B0604020202020204" pitchFamily="34" charset="0"/>
              <a:buChar char="•"/>
            </a:pPr>
            <a:r>
              <a:rPr lang="en-US" sz="1400">
                <a:latin typeface="+mn-lt"/>
              </a:rPr>
              <a:t>Làm báo cáo PowerPoint</a:t>
            </a:r>
          </a:p>
          <a:p>
            <a:pPr marL="425450" indent="-285750">
              <a:buFont typeface="Arial" panose="020B0604020202020204" pitchFamily="34" charset="0"/>
              <a:buChar char="•"/>
            </a:pPr>
            <a:r>
              <a:rPr lang="en-US">
                <a:latin typeface="+mn-lt"/>
              </a:rPr>
              <a:t>Thực hiện chức năng giỏ hàng</a:t>
            </a:r>
          </a:p>
          <a:p>
            <a:pPr marL="425450" indent="-285750">
              <a:buFont typeface="Arial" panose="020B0604020202020204" pitchFamily="34" charset="0"/>
              <a:buChar char="•"/>
            </a:pPr>
            <a:r>
              <a:rPr lang="en-US">
                <a:latin typeface="+mn-lt"/>
              </a:rPr>
              <a:t>Nhập dữ liệu database</a:t>
            </a:r>
          </a:p>
          <a:p>
            <a:pPr marL="425450" indent="-285750">
              <a:buFont typeface="Arial" panose="020B0604020202020204" pitchFamily="34" charset="0"/>
              <a:buChar char="•"/>
            </a:pPr>
            <a:r>
              <a:rPr lang="en-US" sz="1400">
                <a:latin typeface="+mn-lt"/>
              </a:rPr>
              <a:t>Chỉnh sửa trang web và trang admin</a:t>
            </a:r>
          </a:p>
          <a:p>
            <a:pPr marL="425450" indent="-285750">
              <a:buFont typeface="Arial" panose="020B0604020202020204" pitchFamily="34" charset="0"/>
              <a:buChar char="•"/>
            </a:pPr>
            <a:r>
              <a:rPr lang="en-US">
                <a:latin typeface="+mn-lt"/>
              </a:rPr>
              <a:t>Thực hiện chức năng kiểm lỗi</a:t>
            </a:r>
            <a:endParaRPr lang="en-US" sz="1400">
              <a:latin typeface="+mn-lt"/>
            </a:endParaRPr>
          </a:p>
          <a:p>
            <a:pPr marL="0" lvl="0" indent="0" rtl="0">
              <a:spcBef>
                <a:spcPts val="0"/>
              </a:spcBef>
              <a:spcAft>
                <a:spcPts val="0"/>
              </a:spcAft>
              <a:buClr>
                <a:schemeClr val="dk1"/>
              </a:buClr>
              <a:buSzPts val="1100"/>
              <a:buFont typeface="Arial"/>
              <a:buNone/>
            </a:pPr>
            <a:endParaRPr>
              <a:latin typeface="+mn-lt"/>
            </a:endParaRPr>
          </a:p>
        </p:txBody>
      </p:sp>
      <p:cxnSp>
        <p:nvCxnSpPr>
          <p:cNvPr id="317" name="Google Shape;317;p29"/>
          <p:cNvCxnSpPr/>
          <p:nvPr/>
        </p:nvCxnSpPr>
        <p:spPr>
          <a:xfrm>
            <a:off x="2009838" y="2834475"/>
            <a:ext cx="732600" cy="0"/>
          </a:xfrm>
          <a:prstGeom prst="straightConnector1">
            <a:avLst/>
          </a:prstGeom>
          <a:noFill/>
          <a:ln w="19050" cap="flat" cmpd="sng">
            <a:solidFill>
              <a:srgbClr val="FFFAF2"/>
            </a:solidFill>
            <a:prstDash val="dot"/>
            <a:round/>
            <a:headEnd type="none" w="med" len="med"/>
            <a:tailEnd type="none" w="med" len="med"/>
          </a:ln>
        </p:spPr>
      </p:cxnSp>
      <p:sp>
        <p:nvSpPr>
          <p:cNvPr id="318" name="Google Shape;318;p29"/>
          <p:cNvSpPr/>
          <p:nvPr/>
        </p:nvSpPr>
        <p:spPr>
          <a:xfrm>
            <a:off x="2277725" y="3101125"/>
            <a:ext cx="349725" cy="348275"/>
          </a:xfrm>
          <a:custGeom>
            <a:avLst/>
            <a:gdLst/>
            <a:ahLst/>
            <a:cxnLst/>
            <a:rect l="l" t="t" r="r" b="b"/>
            <a:pathLst>
              <a:path w="13989" h="13931" extrusionOk="0">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19" name="Google Shape;319;p29"/>
          <p:cNvSpPr/>
          <p:nvPr/>
        </p:nvSpPr>
        <p:spPr>
          <a:xfrm>
            <a:off x="2215000" y="3158000"/>
            <a:ext cx="354725" cy="348125"/>
          </a:xfrm>
          <a:custGeom>
            <a:avLst/>
            <a:gdLst/>
            <a:ahLst/>
            <a:cxnLst/>
            <a:rect l="l" t="t" r="r" b="b"/>
            <a:pathLst>
              <a:path w="14189" h="13925" extrusionOk="0">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0" name="Google Shape;320;p29"/>
          <p:cNvSpPr/>
          <p:nvPr/>
        </p:nvSpPr>
        <p:spPr>
          <a:xfrm>
            <a:off x="2479750" y="3446375"/>
            <a:ext cx="13150" cy="12775"/>
          </a:xfrm>
          <a:custGeom>
            <a:avLst/>
            <a:gdLst/>
            <a:ahLst/>
            <a:cxnLst/>
            <a:rect l="l" t="t" r="r" b="b"/>
            <a:pathLst>
              <a:path w="526" h="511" extrusionOk="0">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1" name="Google Shape;321;p29"/>
          <p:cNvSpPr/>
          <p:nvPr/>
        </p:nvSpPr>
        <p:spPr>
          <a:xfrm>
            <a:off x="2443200" y="3446375"/>
            <a:ext cx="13100" cy="12775"/>
          </a:xfrm>
          <a:custGeom>
            <a:avLst/>
            <a:gdLst/>
            <a:ahLst/>
            <a:cxnLst/>
            <a:rect l="l" t="t" r="r" b="b"/>
            <a:pathLst>
              <a:path w="524" h="511" extrusionOk="0">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sp>
        <p:nvSpPr>
          <p:cNvPr id="322" name="Google Shape;322;p29"/>
          <p:cNvSpPr/>
          <p:nvPr/>
        </p:nvSpPr>
        <p:spPr>
          <a:xfrm>
            <a:off x="2390850" y="3148000"/>
            <a:ext cx="13100" cy="13125"/>
          </a:xfrm>
          <a:custGeom>
            <a:avLst/>
            <a:gdLst/>
            <a:ahLst/>
            <a:cxnLst/>
            <a:rect l="l" t="t" r="r" b="b"/>
            <a:pathLst>
              <a:path w="524" h="525" extrusionOk="0">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AF2"/>
              </a:solidFill>
            </a:endParaRPr>
          </a:p>
        </p:txBody>
      </p:sp>
      <p:cxnSp>
        <p:nvCxnSpPr>
          <p:cNvPr id="323" name="Google Shape;323;p29"/>
          <p:cNvCxnSpPr/>
          <p:nvPr/>
        </p:nvCxnSpPr>
        <p:spPr>
          <a:xfrm>
            <a:off x="4294098" y="1566008"/>
            <a:ext cx="952500" cy="0"/>
          </a:xfrm>
          <a:prstGeom prst="straightConnector1">
            <a:avLst/>
          </a:prstGeom>
          <a:noFill/>
          <a:ln w="19050" cap="flat" cmpd="sng">
            <a:solidFill>
              <a:srgbClr val="823E43"/>
            </a:solidFill>
            <a:prstDash val="solid"/>
            <a:round/>
            <a:headEnd type="none" w="med" len="med"/>
            <a:tailEnd type="none" w="med" len="med"/>
          </a:ln>
        </p:spPr>
      </p:cxnSp>
      <p:pic>
        <p:nvPicPr>
          <p:cNvPr id="3" name="Picture 2">
            <a:extLst>
              <a:ext uri="{FF2B5EF4-FFF2-40B4-BE49-F238E27FC236}">
                <a16:creationId xmlns:a16="http://schemas.microsoft.com/office/drawing/2014/main" id="{876707EC-9B88-4728-AA03-381B8723459F}"/>
              </a:ext>
            </a:extLst>
          </p:cNvPr>
          <p:cNvPicPr>
            <a:picLocks noChangeAspect="1"/>
          </p:cNvPicPr>
          <p:nvPr/>
        </p:nvPicPr>
        <p:blipFill>
          <a:blip r:embed="rId3"/>
          <a:stretch>
            <a:fillRect/>
          </a:stretch>
        </p:blipFill>
        <p:spPr>
          <a:xfrm>
            <a:off x="848382" y="570670"/>
            <a:ext cx="2858686" cy="4002160"/>
          </a:xfrm>
          <a:prstGeom prst="rect">
            <a:avLst/>
          </a:prstGeom>
        </p:spPr>
      </p:pic>
    </p:spTree>
    <p:extLst>
      <p:ext uri="{BB962C8B-B14F-4D97-AF65-F5344CB8AC3E}">
        <p14:creationId xmlns:p14="http://schemas.microsoft.com/office/powerpoint/2010/main" val="87773761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28"/>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GIỚI THIỆU ĐỀ TÀI</a:t>
            </a:r>
            <a:endParaRPr>
              <a:solidFill>
                <a:srgbClr val="823E43"/>
              </a:solidFill>
              <a:latin typeface="Bodoni MT" panose="02070603080606020203" pitchFamily="18" charset="0"/>
            </a:endParaRPr>
          </a:p>
        </p:txBody>
      </p:sp>
      <p:sp>
        <p:nvSpPr>
          <p:cNvPr id="293" name="Google Shape;293;p28"/>
          <p:cNvSpPr txBox="1">
            <a:spLocks noGrp="1"/>
          </p:cNvSpPr>
          <p:nvPr>
            <p:ph type="title" idx="2"/>
          </p:nvPr>
        </p:nvSpPr>
        <p:spPr>
          <a:xfrm>
            <a:off x="720000" y="1832498"/>
            <a:ext cx="1151330" cy="879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01</a:t>
            </a:r>
            <a:endParaRPr sz="5400"/>
          </a:p>
        </p:txBody>
      </p:sp>
      <p:sp>
        <p:nvSpPr>
          <p:cNvPr id="295" name="Google Shape;295;p28"/>
          <p:cNvSpPr txBox="1">
            <a:spLocks noGrp="1"/>
          </p:cNvSpPr>
          <p:nvPr>
            <p:ph type="subTitle" idx="3"/>
          </p:nvPr>
        </p:nvSpPr>
        <p:spPr>
          <a:xfrm>
            <a:off x="2230550" y="1760358"/>
            <a:ext cx="1827300" cy="11058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Đáp ứng nhu cầu đặt hàng online cho khách hàng</a:t>
            </a:r>
            <a:endParaRPr sz="1600"/>
          </a:p>
        </p:txBody>
      </p:sp>
      <p:sp>
        <p:nvSpPr>
          <p:cNvPr id="296" name="Google Shape;296;p28"/>
          <p:cNvSpPr txBox="1">
            <a:spLocks noGrp="1"/>
          </p:cNvSpPr>
          <p:nvPr>
            <p:ph type="title" idx="4"/>
          </p:nvPr>
        </p:nvSpPr>
        <p:spPr>
          <a:xfrm>
            <a:off x="4740400" y="1704047"/>
            <a:ext cx="1151330" cy="8876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02</a:t>
            </a:r>
            <a:endParaRPr sz="5400"/>
          </a:p>
        </p:txBody>
      </p:sp>
      <p:sp>
        <p:nvSpPr>
          <p:cNvPr id="298" name="Google Shape;298;p28"/>
          <p:cNvSpPr txBox="1">
            <a:spLocks noGrp="1"/>
          </p:cNvSpPr>
          <p:nvPr>
            <p:ph type="subTitle" idx="6"/>
          </p:nvPr>
        </p:nvSpPr>
        <p:spPr>
          <a:xfrm>
            <a:off x="6291900" y="1802838"/>
            <a:ext cx="1827300" cy="6846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Kết nối với nhiều khách hàng ở gần cũng như ở xa một cách dễ dàng hơn</a:t>
            </a:r>
            <a:endParaRPr sz="1600"/>
          </a:p>
        </p:txBody>
      </p:sp>
      <p:sp>
        <p:nvSpPr>
          <p:cNvPr id="299" name="Google Shape;299;p28"/>
          <p:cNvSpPr txBox="1">
            <a:spLocks noGrp="1"/>
          </p:cNvSpPr>
          <p:nvPr>
            <p:ph type="title" idx="7"/>
          </p:nvPr>
        </p:nvSpPr>
        <p:spPr>
          <a:xfrm>
            <a:off x="720000" y="3484467"/>
            <a:ext cx="1151330" cy="101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03</a:t>
            </a:r>
            <a:endParaRPr sz="5400"/>
          </a:p>
        </p:txBody>
      </p:sp>
      <p:sp>
        <p:nvSpPr>
          <p:cNvPr id="301" name="Google Shape;301;p28"/>
          <p:cNvSpPr txBox="1">
            <a:spLocks noGrp="1"/>
          </p:cNvSpPr>
          <p:nvPr>
            <p:ph type="subTitle" idx="9"/>
          </p:nvPr>
        </p:nvSpPr>
        <p:spPr>
          <a:xfrm>
            <a:off x="2230550" y="3187088"/>
            <a:ext cx="1827300" cy="13396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Giúp khách hàng có thời gian thoải mái để lựa chọn và tìm hiểu về các loại thức uống của quán</a:t>
            </a:r>
            <a:endParaRPr sz="1600"/>
          </a:p>
        </p:txBody>
      </p:sp>
      <p:sp>
        <p:nvSpPr>
          <p:cNvPr id="302" name="Google Shape;302;p28"/>
          <p:cNvSpPr txBox="1">
            <a:spLocks noGrp="1"/>
          </p:cNvSpPr>
          <p:nvPr>
            <p:ph type="title" idx="13"/>
          </p:nvPr>
        </p:nvSpPr>
        <p:spPr>
          <a:xfrm>
            <a:off x="4740400" y="3615017"/>
            <a:ext cx="1151330" cy="8798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04</a:t>
            </a:r>
            <a:endParaRPr sz="5400"/>
          </a:p>
        </p:txBody>
      </p:sp>
      <p:sp>
        <p:nvSpPr>
          <p:cNvPr id="304" name="Google Shape;304;p28"/>
          <p:cNvSpPr txBox="1">
            <a:spLocks noGrp="1"/>
          </p:cNvSpPr>
          <p:nvPr>
            <p:ph type="subTitle" idx="15"/>
          </p:nvPr>
        </p:nvSpPr>
        <p:spPr>
          <a:xfrm>
            <a:off x="6291900" y="3189197"/>
            <a:ext cx="1827300" cy="133967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Dễ dạng tiếp nhận ý kiến đóng góp cảu khách hàng hơn để ngày một hoàn thiện</a:t>
            </a:r>
            <a:endParaRPr sz="1600"/>
          </a:p>
        </p:txBody>
      </p:sp>
      <p:cxnSp>
        <p:nvCxnSpPr>
          <p:cNvPr id="305" name="Google Shape;305;p28"/>
          <p:cNvCxnSpPr/>
          <p:nvPr/>
        </p:nvCxnSpPr>
        <p:spPr>
          <a:xfrm>
            <a:off x="814225" y="919950"/>
            <a:ext cx="2181600" cy="0"/>
          </a:xfrm>
          <a:prstGeom prst="straightConnector1">
            <a:avLst/>
          </a:prstGeom>
          <a:noFill/>
          <a:ln w="19050" cap="flat" cmpd="sng">
            <a:solidFill>
              <a:srgbClr val="823E43"/>
            </a:solidFill>
            <a:prstDash val="solid"/>
            <a:round/>
            <a:headEnd type="none" w="med" len="med"/>
            <a:tailEnd type="none" w="med" len="med"/>
          </a:ln>
        </p:spPr>
      </p:cxnSp>
      <p:cxnSp>
        <p:nvCxnSpPr>
          <p:cNvPr id="307" name="Google Shape;307;p28"/>
          <p:cNvCxnSpPr/>
          <p:nvPr/>
        </p:nvCxnSpPr>
        <p:spPr>
          <a:xfrm>
            <a:off x="814225" y="4476350"/>
            <a:ext cx="7492200" cy="0"/>
          </a:xfrm>
          <a:prstGeom prst="straightConnector1">
            <a:avLst/>
          </a:prstGeom>
          <a:noFill/>
          <a:ln w="19050" cap="flat" cmpd="sng">
            <a:solidFill>
              <a:srgbClr val="FFFAF2"/>
            </a:solidFill>
            <a:prstDash val="dot"/>
            <a:round/>
            <a:headEnd type="none" w="med" len="med"/>
            <a:tailEnd type="none" w="med" len="med"/>
          </a:ln>
        </p:spPr>
      </p:cxnSp>
      <p:sp>
        <p:nvSpPr>
          <p:cNvPr id="26" name="Google Shape;313;p29">
            <a:extLst>
              <a:ext uri="{FF2B5EF4-FFF2-40B4-BE49-F238E27FC236}">
                <a16:creationId xmlns:a16="http://schemas.microsoft.com/office/drawing/2014/main" id="{7D0A411E-77EF-4788-A296-34EFE97BE754}"/>
              </a:ext>
            </a:extLst>
          </p:cNvPr>
          <p:cNvSpPr txBox="1">
            <a:spLocks/>
          </p:cNvSpPr>
          <p:nvPr/>
        </p:nvSpPr>
        <p:spPr>
          <a:xfrm>
            <a:off x="720000" y="1089496"/>
            <a:ext cx="368360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1pPr>
            <a:lvl2pPr marR="0" lvl="1"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2pPr>
            <a:lvl3pPr marR="0" lvl="2"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3pPr>
            <a:lvl4pPr marR="0" lvl="3"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4pPr>
            <a:lvl5pPr marR="0" lvl="4"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5pPr>
            <a:lvl6pPr marR="0" lvl="5"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6pPr>
            <a:lvl7pPr marR="0" lvl="6"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7pPr>
            <a:lvl8pPr marR="0" lvl="7"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8pPr>
            <a:lvl9pPr marR="0" lvl="8" algn="l" rtl="0">
              <a:lnSpc>
                <a:spcPct val="100000"/>
              </a:lnSpc>
              <a:spcBef>
                <a:spcPts val="0"/>
              </a:spcBef>
              <a:spcAft>
                <a:spcPts val="0"/>
              </a:spcAft>
              <a:buClr>
                <a:srgbClr val="2F1425"/>
              </a:buClr>
              <a:buSzPts val="2800"/>
              <a:buFont typeface="Lexend Exa"/>
              <a:buNone/>
              <a:defRPr sz="2800" b="0" i="0" u="none" strike="noStrike" cap="none">
                <a:solidFill>
                  <a:srgbClr val="2F1425"/>
                </a:solidFill>
                <a:latin typeface="Lexend Exa"/>
                <a:ea typeface="Lexend Exa"/>
                <a:cs typeface="Lexend Exa"/>
                <a:sym typeface="Lexend Exa"/>
              </a:defRPr>
            </a:lvl9pPr>
          </a:lstStyle>
          <a:p>
            <a:r>
              <a:rPr lang="en-US"/>
              <a:t>Mục Tiêu Ứng Dụng : </a:t>
            </a:r>
            <a:endParaRPr lang="en-US">
              <a:solidFill>
                <a:srgbClr val="823E43"/>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SƠ ĐỒ USE CASE</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sp>
        <p:nvSpPr>
          <p:cNvPr id="5" name="Google Shape;295;p28">
            <a:extLst>
              <a:ext uri="{FF2B5EF4-FFF2-40B4-BE49-F238E27FC236}">
                <a16:creationId xmlns:a16="http://schemas.microsoft.com/office/drawing/2014/main" id="{624117D0-6071-4F5E-98D9-E1B3EF0A0750}"/>
              </a:ext>
            </a:extLst>
          </p:cNvPr>
          <p:cNvSpPr txBox="1">
            <a:spLocks/>
          </p:cNvSpPr>
          <p:nvPr/>
        </p:nvSpPr>
        <p:spPr>
          <a:xfrm>
            <a:off x="720000" y="919950"/>
            <a:ext cx="6796492" cy="24076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50000"/>
              </a:lnSpc>
              <a:spcBef>
                <a:spcPts val="0"/>
              </a:spcBef>
              <a:spcAft>
                <a:spcPts val="600"/>
              </a:spcAft>
              <a:tabLst>
                <a:tab pos="180340" algn="l"/>
                <a:tab pos="360045" algn="l"/>
                <a:tab pos="540385" algn="l"/>
                <a:tab pos="72009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Use case là sơ đồ mô tả các tình huống sử dụng của người dùng trong hệ thống. Theo yêu cầu của website, chúng ta có thể phác thảo sơ đồ use case như sau: </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23E43"/>
                </a:solidFill>
                <a:latin typeface="Bodoni MT" panose="02070603080606020203" pitchFamily="18" charset="0"/>
              </a:rPr>
              <a:t>ĐỐI VỚI KHÁCH HÀNG</a:t>
            </a:r>
            <a:endParaRPr>
              <a:solidFill>
                <a:srgbClr val="DFB28B"/>
              </a:solidFill>
              <a:latin typeface="Bodoni MT" panose="02070603080606020203" pitchFamily="18" charset="0"/>
            </a:endParaRPr>
          </a:p>
        </p:txBody>
      </p:sp>
      <p:cxnSp>
        <p:nvCxnSpPr>
          <p:cNvPr id="331" name="Google Shape;331;p30"/>
          <p:cNvCxnSpPr/>
          <p:nvPr/>
        </p:nvCxnSpPr>
        <p:spPr>
          <a:xfrm>
            <a:off x="853300" y="891400"/>
            <a:ext cx="846300" cy="0"/>
          </a:xfrm>
          <a:prstGeom prst="straightConnector1">
            <a:avLst/>
          </a:prstGeom>
          <a:noFill/>
          <a:ln w="19050" cap="flat" cmpd="sng">
            <a:solidFill>
              <a:srgbClr val="823E43"/>
            </a:solidFill>
            <a:prstDash val="solid"/>
            <a:round/>
            <a:headEnd type="none" w="med" len="med"/>
            <a:tailEnd type="none" w="med" len="med"/>
          </a:ln>
        </p:spPr>
      </p:cxnSp>
      <p:pic>
        <p:nvPicPr>
          <p:cNvPr id="3" name="Picture 2">
            <a:extLst>
              <a:ext uri="{FF2B5EF4-FFF2-40B4-BE49-F238E27FC236}">
                <a16:creationId xmlns:a16="http://schemas.microsoft.com/office/drawing/2014/main" id="{303ADECE-551D-49F9-9719-93EEBA87BA41}"/>
              </a:ext>
            </a:extLst>
          </p:cNvPr>
          <p:cNvPicPr>
            <a:picLocks noChangeAspect="1"/>
          </p:cNvPicPr>
          <p:nvPr/>
        </p:nvPicPr>
        <p:blipFill>
          <a:blip r:embed="rId3"/>
          <a:stretch>
            <a:fillRect/>
          </a:stretch>
        </p:blipFill>
        <p:spPr>
          <a:xfrm>
            <a:off x="2469478" y="1203436"/>
            <a:ext cx="4205043" cy="3592814"/>
          </a:xfrm>
          <a:prstGeom prst="rect">
            <a:avLst/>
          </a:prstGeom>
        </p:spPr>
      </p:pic>
    </p:spTree>
    <p:extLst>
      <p:ext uri="{BB962C8B-B14F-4D97-AF65-F5344CB8AC3E}">
        <p14:creationId xmlns:p14="http://schemas.microsoft.com/office/powerpoint/2010/main" val="264434926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Popic Café Company Profile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1000</Words>
  <Application>Microsoft Office PowerPoint</Application>
  <PresentationFormat>On-screen Show (16:9)</PresentationFormat>
  <Paragraphs>99</Paragraphs>
  <Slides>27</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Bodoni MT</vt:lpstr>
      <vt:lpstr>Lexend Exa</vt:lpstr>
      <vt:lpstr>Lucida Bright</vt:lpstr>
      <vt:lpstr>Red Hat Text</vt:lpstr>
      <vt:lpstr>Times New Roman</vt:lpstr>
      <vt:lpstr>Wingdings</vt:lpstr>
      <vt:lpstr>Popic Café Company Profile by Slidesgo</vt:lpstr>
      <vt:lpstr>Thế Giới Cà Phê</vt:lpstr>
      <vt:lpstr>NỘI DUNG</vt:lpstr>
      <vt:lpstr>PHẠM THANH KHƯƠNG Trưởng nhóm</vt:lpstr>
      <vt:lpstr>TRẦN THỊ YẾN NHI Thành viên</vt:lpstr>
      <vt:lpstr>TỐNG VIỆT LONG Thành viên</vt:lpstr>
      <vt:lpstr>NGUYỄN THỊ HƯƠNG Thành viên</vt:lpstr>
      <vt:lpstr>GIỚI THIỆU ĐỀ TÀI</vt:lpstr>
      <vt:lpstr>SƠ ĐỒ USE CASE</vt:lpstr>
      <vt:lpstr>ĐỐI VỚI KHÁCH HÀNG</vt:lpstr>
      <vt:lpstr>ĐỐI VỚI NGƯỜI QUẢN TRỊ</vt:lpstr>
      <vt:lpstr>SƠ ĐỒ TRIỂN KHAI</vt:lpstr>
      <vt:lpstr>TỔ CHỨC ỨNG DỤNG</vt:lpstr>
      <vt:lpstr>ĐỐI VỚI KHÁCH HÀNG</vt:lpstr>
      <vt:lpstr>ĐỐI VỚI NGƯỜI QUẢN TRỊ</vt:lpstr>
      <vt:lpstr>SƠ ĐỒ QUAN HỆ</vt:lpstr>
      <vt:lpstr>Sơ đồ ERD cấp 1 </vt:lpstr>
      <vt:lpstr>Sơ đồ ERD cấp 2 </vt:lpstr>
      <vt:lpstr>THUẬN LỢI</vt:lpstr>
      <vt:lpstr>KHÓ KHĂN</vt:lpstr>
      <vt:lpstr>PROJECT DEMO</vt:lpstr>
      <vt:lpstr>GIAO DIỆN FRONT-END</vt:lpstr>
      <vt:lpstr>PowerPoint Presentation</vt:lpstr>
      <vt:lpstr>GIAO DIỆN BACK-END</vt:lpstr>
      <vt:lpstr>PowerPoint Presentation</vt:lpstr>
      <vt:lpstr>PowerPoint Presentation</vt:lpstr>
      <vt:lpstr>PowerPoint Presentation</vt:lpstr>
      <vt:lpstr>PHẦN THUYẾT TRÌNH POWERPOINT CỦA NHÓM 3 ĐÃ HOÀN THÀNH  CẢM ƠN MỌI NGƯỜI VÌ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Thế Giới Cà Phê</dc:title>
  <cp:lastModifiedBy>Huong Nguyen</cp:lastModifiedBy>
  <cp:revision>15</cp:revision>
  <dcterms:modified xsi:type="dcterms:W3CDTF">2021-08-12T09:09:15Z</dcterms:modified>
</cp:coreProperties>
</file>